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  <p:sldMasterId id="2147483673" r:id="rId3"/>
  </p:sldMasterIdLst>
  <p:notesMasterIdLst>
    <p:notesMasterId r:id="rId1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</p:sldIdLst>
  <p:sldSz cx="9144000" cy="6858000" type="screen4x3"/>
  <p:notesSz cx="6858000" cy="9144000"/>
  <p:embeddedFontLst>
    <p:embeddedFont>
      <p:font typeface="Georgia" panose="02040502050405020303" pitchFamily="18" charset="0"/>
      <p:regular r:id="rId12"/>
      <p:bold r:id="rId13"/>
      <p:italic r:id="rId14"/>
      <p:boldItalic r:id="rId15"/>
    </p:embeddedFont>
    <p:embeddedFont>
      <p:font typeface="Impact" panose="020B0806030902050204" pitchFamily="34" charset="0"/>
      <p:regular r:id="rId16"/>
    </p:embeddedFont>
    <p:embeddedFont>
      <p:font typeface="Gill Sans" panose="020B0604020202020204" charset="0"/>
      <p:regular r:id="rId17"/>
      <p:bold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1260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0.fntdata"/><Relationship Id="rId7" Type="http://schemas.openxmlformats.org/officeDocument/2006/relationships/slide" Target="slides/slide4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5" Type="http://schemas.openxmlformats.org/officeDocument/2006/relationships/slide" Target="slides/slide2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644209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BUILdind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rgbClr val="222222"/>
                </a:solidFill>
                <a:latin typeface="Georgia"/>
                <a:ea typeface="Georgia"/>
                <a:cs typeface="Georgia"/>
                <a:sym typeface="Georgia"/>
              </a:rPr>
              <a:t>republicans compromise on less students could qualify push back compromising our values </a:t>
            </a:r>
            <a:endParaRPr sz="1000">
              <a:solidFill>
                <a:srgbClr val="22222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rgbClr val="222222"/>
                </a:solidFill>
                <a:latin typeface="Georgia"/>
                <a:ea typeface="Georgia"/>
                <a:cs typeface="Georgia"/>
                <a:sym typeface="Georgia"/>
              </a:rPr>
              <a:t>What are stories for? -ownernishop power over their voices </a:t>
            </a:r>
            <a:endParaRPr sz="1000">
              <a:solidFill>
                <a:srgbClr val="22222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22222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rgbClr val="222222"/>
                </a:solidFill>
                <a:latin typeface="Georgia"/>
                <a:ea typeface="Georgia"/>
                <a:cs typeface="Georgia"/>
                <a:sym typeface="Georgia"/>
              </a:rPr>
              <a:t>What are stories for? -ownernishop power over their voices </a:t>
            </a:r>
            <a:endParaRPr sz="1000">
              <a:solidFill>
                <a:srgbClr val="22222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>
              <a:solidFill>
                <a:srgbClr val="22222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non-profit and profit they use ppls stories to benefit themselves. 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roundtable - students share student with legislators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South support team a team of edu,admin, student if the campus is meeting the needs of the students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came about talk to their professor/ admin how they didnt feel welcome on the compus. meet monthly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Share their stories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admin came up with guidelines for students who are in deportantion.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 created a lot of change and it was our stories that make change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but how did our stories created change bc our stories move ppl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you bring peolple to 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Shape 25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6</a:t>
            </a:fld>
            <a:endParaRPr sz="12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0" y="0"/>
            <a:ext cx="2110979" cy="685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60304" y="0"/>
                </a:lnTo>
                <a:lnTo>
                  <a:pt x="61319" y="1555"/>
                </a:lnTo>
                <a:lnTo>
                  <a:pt x="62335" y="3083"/>
                </a:lnTo>
                <a:lnTo>
                  <a:pt x="63485" y="4583"/>
                </a:lnTo>
                <a:lnTo>
                  <a:pt x="64771" y="6027"/>
                </a:lnTo>
                <a:lnTo>
                  <a:pt x="66328" y="7388"/>
                </a:lnTo>
                <a:lnTo>
                  <a:pt x="68155" y="8666"/>
                </a:lnTo>
                <a:lnTo>
                  <a:pt x="70118" y="9750"/>
                </a:lnTo>
                <a:lnTo>
                  <a:pt x="72351" y="10750"/>
                </a:lnTo>
                <a:lnTo>
                  <a:pt x="74788" y="11722"/>
                </a:lnTo>
                <a:lnTo>
                  <a:pt x="77495" y="12666"/>
                </a:lnTo>
                <a:lnTo>
                  <a:pt x="80203" y="13527"/>
                </a:lnTo>
                <a:lnTo>
                  <a:pt x="83045" y="14444"/>
                </a:lnTo>
                <a:lnTo>
                  <a:pt x="85956" y="15305"/>
                </a:lnTo>
                <a:lnTo>
                  <a:pt x="88730" y="16222"/>
                </a:lnTo>
                <a:lnTo>
                  <a:pt x="91505" y="17138"/>
                </a:lnTo>
                <a:lnTo>
                  <a:pt x="94077" y="18083"/>
                </a:lnTo>
                <a:lnTo>
                  <a:pt x="96446" y="19083"/>
                </a:lnTo>
                <a:lnTo>
                  <a:pt x="98544" y="20138"/>
                </a:lnTo>
                <a:lnTo>
                  <a:pt x="100439" y="21250"/>
                </a:lnTo>
                <a:lnTo>
                  <a:pt x="101861" y="22444"/>
                </a:lnTo>
                <a:lnTo>
                  <a:pt x="102944" y="23777"/>
                </a:lnTo>
                <a:lnTo>
                  <a:pt x="103553" y="25194"/>
                </a:lnTo>
                <a:lnTo>
                  <a:pt x="103824" y="26666"/>
                </a:lnTo>
                <a:lnTo>
                  <a:pt x="103824" y="28138"/>
                </a:lnTo>
                <a:lnTo>
                  <a:pt x="103553" y="29666"/>
                </a:lnTo>
                <a:lnTo>
                  <a:pt x="103079" y="31250"/>
                </a:lnTo>
                <a:lnTo>
                  <a:pt x="102538" y="32805"/>
                </a:lnTo>
                <a:lnTo>
                  <a:pt x="102064" y="34361"/>
                </a:lnTo>
                <a:lnTo>
                  <a:pt x="101590" y="35916"/>
                </a:lnTo>
                <a:lnTo>
                  <a:pt x="101252" y="37500"/>
                </a:lnTo>
                <a:lnTo>
                  <a:pt x="101116" y="39027"/>
                </a:lnTo>
                <a:lnTo>
                  <a:pt x="101319" y="40500"/>
                </a:lnTo>
                <a:lnTo>
                  <a:pt x="101793" y="41972"/>
                </a:lnTo>
                <a:lnTo>
                  <a:pt x="102673" y="43333"/>
                </a:lnTo>
                <a:lnTo>
                  <a:pt x="103891" y="44722"/>
                </a:lnTo>
                <a:lnTo>
                  <a:pt x="105380" y="46083"/>
                </a:lnTo>
                <a:lnTo>
                  <a:pt x="107140" y="47444"/>
                </a:lnTo>
                <a:lnTo>
                  <a:pt x="109035" y="48805"/>
                </a:lnTo>
                <a:lnTo>
                  <a:pt x="110998" y="50194"/>
                </a:lnTo>
                <a:lnTo>
                  <a:pt x="112961" y="51527"/>
                </a:lnTo>
                <a:lnTo>
                  <a:pt x="114788" y="52916"/>
                </a:lnTo>
                <a:lnTo>
                  <a:pt x="116480" y="54277"/>
                </a:lnTo>
                <a:lnTo>
                  <a:pt x="117901" y="55722"/>
                </a:lnTo>
                <a:lnTo>
                  <a:pt x="119052" y="57138"/>
                </a:lnTo>
                <a:lnTo>
                  <a:pt x="119729" y="58555"/>
                </a:lnTo>
                <a:lnTo>
                  <a:pt x="120000" y="60000"/>
                </a:lnTo>
                <a:lnTo>
                  <a:pt x="119729" y="61444"/>
                </a:lnTo>
                <a:lnTo>
                  <a:pt x="119052" y="62861"/>
                </a:lnTo>
                <a:lnTo>
                  <a:pt x="117901" y="64277"/>
                </a:lnTo>
                <a:lnTo>
                  <a:pt x="116480" y="65722"/>
                </a:lnTo>
                <a:lnTo>
                  <a:pt x="114788" y="67083"/>
                </a:lnTo>
                <a:lnTo>
                  <a:pt x="112961" y="68472"/>
                </a:lnTo>
                <a:lnTo>
                  <a:pt x="110998" y="69805"/>
                </a:lnTo>
                <a:lnTo>
                  <a:pt x="109035" y="71194"/>
                </a:lnTo>
                <a:lnTo>
                  <a:pt x="107140" y="72555"/>
                </a:lnTo>
                <a:lnTo>
                  <a:pt x="105380" y="73916"/>
                </a:lnTo>
                <a:lnTo>
                  <a:pt x="103891" y="75277"/>
                </a:lnTo>
                <a:lnTo>
                  <a:pt x="102673" y="76666"/>
                </a:lnTo>
                <a:lnTo>
                  <a:pt x="101793" y="78027"/>
                </a:lnTo>
                <a:lnTo>
                  <a:pt x="101319" y="79500"/>
                </a:lnTo>
                <a:lnTo>
                  <a:pt x="101116" y="80972"/>
                </a:lnTo>
                <a:lnTo>
                  <a:pt x="101252" y="82500"/>
                </a:lnTo>
                <a:lnTo>
                  <a:pt x="101590" y="84083"/>
                </a:lnTo>
                <a:lnTo>
                  <a:pt x="102064" y="85638"/>
                </a:lnTo>
                <a:lnTo>
                  <a:pt x="102538" y="87194"/>
                </a:lnTo>
                <a:lnTo>
                  <a:pt x="103079" y="88750"/>
                </a:lnTo>
                <a:lnTo>
                  <a:pt x="103553" y="90333"/>
                </a:lnTo>
                <a:lnTo>
                  <a:pt x="103824" y="91861"/>
                </a:lnTo>
                <a:lnTo>
                  <a:pt x="103824" y="93333"/>
                </a:lnTo>
                <a:lnTo>
                  <a:pt x="103553" y="94805"/>
                </a:lnTo>
                <a:lnTo>
                  <a:pt x="102944" y="96222"/>
                </a:lnTo>
                <a:lnTo>
                  <a:pt x="101861" y="97555"/>
                </a:lnTo>
                <a:lnTo>
                  <a:pt x="100439" y="98750"/>
                </a:lnTo>
                <a:lnTo>
                  <a:pt x="98544" y="99861"/>
                </a:lnTo>
                <a:lnTo>
                  <a:pt x="96446" y="100916"/>
                </a:lnTo>
                <a:lnTo>
                  <a:pt x="94077" y="101916"/>
                </a:lnTo>
                <a:lnTo>
                  <a:pt x="91505" y="102861"/>
                </a:lnTo>
                <a:lnTo>
                  <a:pt x="88730" y="103777"/>
                </a:lnTo>
                <a:lnTo>
                  <a:pt x="85956" y="104694"/>
                </a:lnTo>
                <a:lnTo>
                  <a:pt x="83045" y="105555"/>
                </a:lnTo>
                <a:lnTo>
                  <a:pt x="80203" y="106472"/>
                </a:lnTo>
                <a:lnTo>
                  <a:pt x="77495" y="107333"/>
                </a:lnTo>
                <a:lnTo>
                  <a:pt x="74788" y="108277"/>
                </a:lnTo>
                <a:lnTo>
                  <a:pt x="72351" y="109250"/>
                </a:lnTo>
                <a:lnTo>
                  <a:pt x="70118" y="110250"/>
                </a:lnTo>
                <a:lnTo>
                  <a:pt x="68155" y="111333"/>
                </a:lnTo>
                <a:lnTo>
                  <a:pt x="66328" y="112611"/>
                </a:lnTo>
                <a:lnTo>
                  <a:pt x="64771" y="113972"/>
                </a:lnTo>
                <a:lnTo>
                  <a:pt x="63485" y="115416"/>
                </a:lnTo>
                <a:lnTo>
                  <a:pt x="62335" y="116916"/>
                </a:lnTo>
                <a:lnTo>
                  <a:pt x="61319" y="118444"/>
                </a:lnTo>
                <a:lnTo>
                  <a:pt x="60304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2432197" y="1073889"/>
            <a:ext cx="6140303" cy="4064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Impact"/>
              <a:buNone/>
              <a:defRPr sz="6300" b="0" i="0" u="none" strike="noStrike" cap="none">
                <a:solidFill>
                  <a:schemeClr val="lt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2432198" y="5159782"/>
            <a:ext cx="5263116" cy="951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bin"/>
              <a:buNone/>
              <a:defRPr sz="15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bin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bin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bin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2427410" y="6375679"/>
            <a:ext cx="1120460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959298" y="6375679"/>
            <a:ext cx="30861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7456825" y="6375679"/>
            <a:ext cx="1115675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3F3F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3F3F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3F3F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3F3F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3F3F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3F3F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3F3F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3F3F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3F3F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Shape 21"/>
          <p:cNvSpPr/>
          <p:nvPr/>
        </p:nvSpPr>
        <p:spPr>
          <a:xfrm>
            <a:off x="655786" y="0"/>
            <a:ext cx="1234679" cy="685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9787" y="0"/>
                </a:lnTo>
                <a:lnTo>
                  <a:pt x="21755" y="1527"/>
                </a:lnTo>
                <a:lnTo>
                  <a:pt x="23606" y="3055"/>
                </a:lnTo>
                <a:lnTo>
                  <a:pt x="25458" y="4611"/>
                </a:lnTo>
                <a:lnTo>
                  <a:pt x="27078" y="6194"/>
                </a:lnTo>
                <a:lnTo>
                  <a:pt x="29045" y="7722"/>
                </a:lnTo>
                <a:lnTo>
                  <a:pt x="31128" y="9194"/>
                </a:lnTo>
                <a:lnTo>
                  <a:pt x="33789" y="10583"/>
                </a:lnTo>
                <a:lnTo>
                  <a:pt x="36914" y="11861"/>
                </a:lnTo>
                <a:lnTo>
                  <a:pt x="40385" y="12944"/>
                </a:lnTo>
                <a:lnTo>
                  <a:pt x="44204" y="13972"/>
                </a:lnTo>
                <a:lnTo>
                  <a:pt x="48601" y="14916"/>
                </a:lnTo>
                <a:lnTo>
                  <a:pt x="53230" y="15861"/>
                </a:lnTo>
                <a:lnTo>
                  <a:pt x="58090" y="16750"/>
                </a:lnTo>
                <a:lnTo>
                  <a:pt x="62950" y="17638"/>
                </a:lnTo>
                <a:lnTo>
                  <a:pt x="67926" y="18555"/>
                </a:lnTo>
                <a:lnTo>
                  <a:pt x="72671" y="19444"/>
                </a:lnTo>
                <a:lnTo>
                  <a:pt x="77184" y="20388"/>
                </a:lnTo>
                <a:lnTo>
                  <a:pt x="81350" y="21416"/>
                </a:lnTo>
                <a:lnTo>
                  <a:pt x="85168" y="22444"/>
                </a:lnTo>
                <a:lnTo>
                  <a:pt x="88293" y="23555"/>
                </a:lnTo>
                <a:lnTo>
                  <a:pt x="90954" y="24805"/>
                </a:lnTo>
                <a:lnTo>
                  <a:pt x="92574" y="26027"/>
                </a:lnTo>
                <a:lnTo>
                  <a:pt x="93616" y="27388"/>
                </a:lnTo>
                <a:lnTo>
                  <a:pt x="94079" y="28722"/>
                </a:lnTo>
                <a:lnTo>
                  <a:pt x="93963" y="30138"/>
                </a:lnTo>
                <a:lnTo>
                  <a:pt x="93500" y="31555"/>
                </a:lnTo>
                <a:lnTo>
                  <a:pt x="92921" y="33027"/>
                </a:lnTo>
                <a:lnTo>
                  <a:pt x="92111" y="34500"/>
                </a:lnTo>
                <a:lnTo>
                  <a:pt x="91186" y="35972"/>
                </a:lnTo>
                <a:lnTo>
                  <a:pt x="90491" y="37444"/>
                </a:lnTo>
                <a:lnTo>
                  <a:pt x="90028" y="38916"/>
                </a:lnTo>
                <a:lnTo>
                  <a:pt x="89681" y="40333"/>
                </a:lnTo>
                <a:lnTo>
                  <a:pt x="90028" y="41722"/>
                </a:lnTo>
                <a:lnTo>
                  <a:pt x="90723" y="43083"/>
                </a:lnTo>
                <a:lnTo>
                  <a:pt x="92227" y="44500"/>
                </a:lnTo>
                <a:lnTo>
                  <a:pt x="94541" y="45888"/>
                </a:lnTo>
                <a:lnTo>
                  <a:pt x="97319" y="47277"/>
                </a:lnTo>
                <a:lnTo>
                  <a:pt x="100443" y="48666"/>
                </a:lnTo>
                <a:lnTo>
                  <a:pt x="103683" y="50027"/>
                </a:lnTo>
                <a:lnTo>
                  <a:pt x="107155" y="51416"/>
                </a:lnTo>
                <a:lnTo>
                  <a:pt x="110279" y="52805"/>
                </a:lnTo>
                <a:lnTo>
                  <a:pt x="113404" y="54222"/>
                </a:lnTo>
                <a:lnTo>
                  <a:pt x="116065" y="55638"/>
                </a:lnTo>
                <a:lnTo>
                  <a:pt x="118148" y="57055"/>
                </a:lnTo>
                <a:lnTo>
                  <a:pt x="119305" y="58500"/>
                </a:lnTo>
                <a:lnTo>
                  <a:pt x="120000" y="60000"/>
                </a:lnTo>
                <a:lnTo>
                  <a:pt x="119305" y="61500"/>
                </a:lnTo>
                <a:lnTo>
                  <a:pt x="118148" y="62944"/>
                </a:lnTo>
                <a:lnTo>
                  <a:pt x="116065" y="64361"/>
                </a:lnTo>
                <a:lnTo>
                  <a:pt x="113404" y="65777"/>
                </a:lnTo>
                <a:lnTo>
                  <a:pt x="110279" y="67194"/>
                </a:lnTo>
                <a:lnTo>
                  <a:pt x="107155" y="68583"/>
                </a:lnTo>
                <a:lnTo>
                  <a:pt x="103683" y="69972"/>
                </a:lnTo>
                <a:lnTo>
                  <a:pt x="100443" y="71333"/>
                </a:lnTo>
                <a:lnTo>
                  <a:pt x="97319" y="72722"/>
                </a:lnTo>
                <a:lnTo>
                  <a:pt x="94541" y="74111"/>
                </a:lnTo>
                <a:lnTo>
                  <a:pt x="92227" y="75500"/>
                </a:lnTo>
                <a:lnTo>
                  <a:pt x="90723" y="76916"/>
                </a:lnTo>
                <a:lnTo>
                  <a:pt x="90028" y="78277"/>
                </a:lnTo>
                <a:lnTo>
                  <a:pt x="89681" y="79666"/>
                </a:lnTo>
                <a:lnTo>
                  <a:pt x="90028" y="81083"/>
                </a:lnTo>
                <a:lnTo>
                  <a:pt x="90491" y="82555"/>
                </a:lnTo>
                <a:lnTo>
                  <a:pt x="91186" y="84027"/>
                </a:lnTo>
                <a:lnTo>
                  <a:pt x="92111" y="85500"/>
                </a:lnTo>
                <a:lnTo>
                  <a:pt x="92921" y="86972"/>
                </a:lnTo>
                <a:lnTo>
                  <a:pt x="93500" y="88444"/>
                </a:lnTo>
                <a:lnTo>
                  <a:pt x="93963" y="89861"/>
                </a:lnTo>
                <a:lnTo>
                  <a:pt x="94079" y="91277"/>
                </a:lnTo>
                <a:lnTo>
                  <a:pt x="93616" y="92611"/>
                </a:lnTo>
                <a:lnTo>
                  <a:pt x="92574" y="93972"/>
                </a:lnTo>
                <a:lnTo>
                  <a:pt x="90954" y="95194"/>
                </a:lnTo>
                <a:lnTo>
                  <a:pt x="88293" y="96444"/>
                </a:lnTo>
                <a:lnTo>
                  <a:pt x="85168" y="97555"/>
                </a:lnTo>
                <a:lnTo>
                  <a:pt x="81350" y="98583"/>
                </a:lnTo>
                <a:lnTo>
                  <a:pt x="77184" y="99611"/>
                </a:lnTo>
                <a:lnTo>
                  <a:pt x="72671" y="100555"/>
                </a:lnTo>
                <a:lnTo>
                  <a:pt x="67926" y="101444"/>
                </a:lnTo>
                <a:lnTo>
                  <a:pt x="62950" y="102361"/>
                </a:lnTo>
                <a:lnTo>
                  <a:pt x="58090" y="103250"/>
                </a:lnTo>
                <a:lnTo>
                  <a:pt x="53230" y="104138"/>
                </a:lnTo>
                <a:lnTo>
                  <a:pt x="48601" y="105083"/>
                </a:lnTo>
                <a:lnTo>
                  <a:pt x="44204" y="106027"/>
                </a:lnTo>
                <a:lnTo>
                  <a:pt x="40385" y="107055"/>
                </a:lnTo>
                <a:lnTo>
                  <a:pt x="36914" y="108138"/>
                </a:lnTo>
                <a:lnTo>
                  <a:pt x="33789" y="109416"/>
                </a:lnTo>
                <a:lnTo>
                  <a:pt x="31128" y="110805"/>
                </a:lnTo>
                <a:lnTo>
                  <a:pt x="29045" y="112277"/>
                </a:lnTo>
                <a:lnTo>
                  <a:pt x="27078" y="113805"/>
                </a:lnTo>
                <a:lnTo>
                  <a:pt x="25458" y="115388"/>
                </a:lnTo>
                <a:lnTo>
                  <a:pt x="23606" y="116944"/>
                </a:lnTo>
                <a:lnTo>
                  <a:pt x="21755" y="118472"/>
                </a:lnTo>
                <a:lnTo>
                  <a:pt x="19787" y="120000"/>
                </a:lnTo>
                <a:lnTo>
                  <a:pt x="0" y="120000"/>
                </a:lnTo>
                <a:lnTo>
                  <a:pt x="1967" y="118833"/>
                </a:lnTo>
                <a:lnTo>
                  <a:pt x="3818" y="117555"/>
                </a:lnTo>
                <a:lnTo>
                  <a:pt x="5323" y="116194"/>
                </a:lnTo>
                <a:lnTo>
                  <a:pt x="6943" y="114750"/>
                </a:lnTo>
                <a:lnTo>
                  <a:pt x="8678" y="113194"/>
                </a:lnTo>
                <a:lnTo>
                  <a:pt x="10414" y="111638"/>
                </a:lnTo>
                <a:lnTo>
                  <a:pt x="12613" y="110111"/>
                </a:lnTo>
                <a:lnTo>
                  <a:pt x="14927" y="108583"/>
                </a:lnTo>
                <a:lnTo>
                  <a:pt x="18052" y="107083"/>
                </a:lnTo>
                <a:lnTo>
                  <a:pt x="21523" y="105666"/>
                </a:lnTo>
                <a:lnTo>
                  <a:pt x="25689" y="104333"/>
                </a:lnTo>
                <a:lnTo>
                  <a:pt x="30202" y="103138"/>
                </a:lnTo>
                <a:lnTo>
                  <a:pt x="35062" y="102000"/>
                </a:lnTo>
                <a:lnTo>
                  <a:pt x="40270" y="100944"/>
                </a:lnTo>
                <a:lnTo>
                  <a:pt x="45361" y="99972"/>
                </a:lnTo>
                <a:lnTo>
                  <a:pt x="50684" y="99027"/>
                </a:lnTo>
                <a:lnTo>
                  <a:pt x="55776" y="98083"/>
                </a:lnTo>
                <a:lnTo>
                  <a:pt x="60520" y="97194"/>
                </a:lnTo>
                <a:lnTo>
                  <a:pt x="64918" y="96277"/>
                </a:lnTo>
                <a:lnTo>
                  <a:pt x="68736" y="95388"/>
                </a:lnTo>
                <a:lnTo>
                  <a:pt x="71745" y="94444"/>
                </a:lnTo>
                <a:lnTo>
                  <a:pt x="73828" y="93527"/>
                </a:lnTo>
                <a:lnTo>
                  <a:pt x="74869" y="92666"/>
                </a:lnTo>
                <a:lnTo>
                  <a:pt x="75448" y="91722"/>
                </a:lnTo>
                <a:lnTo>
                  <a:pt x="75679" y="90694"/>
                </a:lnTo>
                <a:lnTo>
                  <a:pt x="75332" y="89555"/>
                </a:lnTo>
                <a:lnTo>
                  <a:pt x="74869" y="88361"/>
                </a:lnTo>
                <a:lnTo>
                  <a:pt x="74291" y="87138"/>
                </a:lnTo>
                <a:lnTo>
                  <a:pt x="73712" y="85861"/>
                </a:lnTo>
                <a:lnTo>
                  <a:pt x="72439" y="83916"/>
                </a:lnTo>
                <a:lnTo>
                  <a:pt x="71745" y="82000"/>
                </a:lnTo>
                <a:lnTo>
                  <a:pt x="71282" y="80027"/>
                </a:lnTo>
                <a:lnTo>
                  <a:pt x="71513" y="78027"/>
                </a:lnTo>
                <a:lnTo>
                  <a:pt x="72671" y="76027"/>
                </a:lnTo>
                <a:lnTo>
                  <a:pt x="74291" y="74472"/>
                </a:lnTo>
                <a:lnTo>
                  <a:pt x="76489" y="72944"/>
                </a:lnTo>
                <a:lnTo>
                  <a:pt x="79267" y="71500"/>
                </a:lnTo>
                <a:lnTo>
                  <a:pt x="82275" y="70027"/>
                </a:lnTo>
                <a:lnTo>
                  <a:pt x="85515" y="68666"/>
                </a:lnTo>
                <a:lnTo>
                  <a:pt x="88756" y="67305"/>
                </a:lnTo>
                <a:lnTo>
                  <a:pt x="91533" y="66138"/>
                </a:lnTo>
                <a:lnTo>
                  <a:pt x="94079" y="65055"/>
                </a:lnTo>
                <a:lnTo>
                  <a:pt x="96509" y="63972"/>
                </a:lnTo>
                <a:lnTo>
                  <a:pt x="98476" y="62916"/>
                </a:lnTo>
                <a:lnTo>
                  <a:pt x="99980" y="61888"/>
                </a:lnTo>
                <a:lnTo>
                  <a:pt x="101022" y="60944"/>
                </a:lnTo>
                <a:lnTo>
                  <a:pt x="101369" y="60000"/>
                </a:lnTo>
                <a:lnTo>
                  <a:pt x="101022" y="59055"/>
                </a:lnTo>
                <a:lnTo>
                  <a:pt x="99980" y="58111"/>
                </a:lnTo>
                <a:lnTo>
                  <a:pt x="98476" y="57083"/>
                </a:lnTo>
                <a:lnTo>
                  <a:pt x="96509" y="56027"/>
                </a:lnTo>
                <a:lnTo>
                  <a:pt x="94079" y="54944"/>
                </a:lnTo>
                <a:lnTo>
                  <a:pt x="91533" y="53861"/>
                </a:lnTo>
                <a:lnTo>
                  <a:pt x="88756" y="52694"/>
                </a:lnTo>
                <a:lnTo>
                  <a:pt x="85515" y="51333"/>
                </a:lnTo>
                <a:lnTo>
                  <a:pt x="82275" y="49972"/>
                </a:lnTo>
                <a:lnTo>
                  <a:pt x="79267" y="48500"/>
                </a:lnTo>
                <a:lnTo>
                  <a:pt x="76489" y="47055"/>
                </a:lnTo>
                <a:lnTo>
                  <a:pt x="74291" y="45527"/>
                </a:lnTo>
                <a:lnTo>
                  <a:pt x="72671" y="43972"/>
                </a:lnTo>
                <a:lnTo>
                  <a:pt x="71513" y="41972"/>
                </a:lnTo>
                <a:lnTo>
                  <a:pt x="71282" y="39972"/>
                </a:lnTo>
                <a:lnTo>
                  <a:pt x="71745" y="38000"/>
                </a:lnTo>
                <a:lnTo>
                  <a:pt x="72439" y="36083"/>
                </a:lnTo>
                <a:lnTo>
                  <a:pt x="73712" y="34138"/>
                </a:lnTo>
                <a:lnTo>
                  <a:pt x="74291" y="32861"/>
                </a:lnTo>
                <a:lnTo>
                  <a:pt x="74869" y="31638"/>
                </a:lnTo>
                <a:lnTo>
                  <a:pt x="75332" y="30444"/>
                </a:lnTo>
                <a:lnTo>
                  <a:pt x="75679" y="29305"/>
                </a:lnTo>
                <a:lnTo>
                  <a:pt x="75448" y="28277"/>
                </a:lnTo>
                <a:lnTo>
                  <a:pt x="74869" y="27333"/>
                </a:lnTo>
                <a:lnTo>
                  <a:pt x="73828" y="26472"/>
                </a:lnTo>
                <a:lnTo>
                  <a:pt x="71745" y="25555"/>
                </a:lnTo>
                <a:lnTo>
                  <a:pt x="68736" y="24611"/>
                </a:lnTo>
                <a:lnTo>
                  <a:pt x="64918" y="23722"/>
                </a:lnTo>
                <a:lnTo>
                  <a:pt x="60520" y="22833"/>
                </a:lnTo>
                <a:lnTo>
                  <a:pt x="55776" y="21916"/>
                </a:lnTo>
                <a:lnTo>
                  <a:pt x="50684" y="20972"/>
                </a:lnTo>
                <a:lnTo>
                  <a:pt x="45361" y="20027"/>
                </a:lnTo>
                <a:lnTo>
                  <a:pt x="40270" y="19055"/>
                </a:lnTo>
                <a:lnTo>
                  <a:pt x="35062" y="18000"/>
                </a:lnTo>
                <a:lnTo>
                  <a:pt x="30202" y="16861"/>
                </a:lnTo>
                <a:lnTo>
                  <a:pt x="25689" y="15666"/>
                </a:lnTo>
                <a:lnTo>
                  <a:pt x="21523" y="14333"/>
                </a:lnTo>
                <a:lnTo>
                  <a:pt x="18052" y="12916"/>
                </a:lnTo>
                <a:lnTo>
                  <a:pt x="14927" y="11416"/>
                </a:lnTo>
                <a:lnTo>
                  <a:pt x="12613" y="9888"/>
                </a:lnTo>
                <a:lnTo>
                  <a:pt x="10414" y="8361"/>
                </a:lnTo>
                <a:lnTo>
                  <a:pt x="8678" y="6805"/>
                </a:lnTo>
                <a:lnTo>
                  <a:pt x="6943" y="5250"/>
                </a:lnTo>
                <a:lnTo>
                  <a:pt x="5323" y="3805"/>
                </a:lnTo>
                <a:lnTo>
                  <a:pt x="3818" y="2444"/>
                </a:lnTo>
                <a:lnTo>
                  <a:pt x="1967" y="1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pSp>
        <p:nvGrpSpPr>
          <p:cNvPr id="22" name="Shape 22" title="left scallop shape"/>
          <p:cNvGrpSpPr/>
          <p:nvPr/>
        </p:nvGrpSpPr>
        <p:grpSpPr>
          <a:xfrm>
            <a:off x="0" y="0"/>
            <a:ext cx="2110979" cy="6858000"/>
            <a:chOff x="0" y="0"/>
            <a:chExt cx="2110979" cy="6858000"/>
          </a:xfrm>
        </p:grpSpPr>
        <p:sp>
          <p:nvSpPr>
            <p:cNvPr id="23" name="Shape 23" title="left scallop shape"/>
            <p:cNvSpPr/>
            <p:nvPr/>
          </p:nvSpPr>
          <p:spPr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60304" y="0"/>
                  </a:lnTo>
                  <a:lnTo>
                    <a:pt x="61319" y="1555"/>
                  </a:lnTo>
                  <a:lnTo>
                    <a:pt x="62335" y="3083"/>
                  </a:lnTo>
                  <a:lnTo>
                    <a:pt x="63485" y="4583"/>
                  </a:lnTo>
                  <a:lnTo>
                    <a:pt x="64771" y="6027"/>
                  </a:lnTo>
                  <a:lnTo>
                    <a:pt x="66328" y="7388"/>
                  </a:lnTo>
                  <a:lnTo>
                    <a:pt x="68155" y="8666"/>
                  </a:lnTo>
                  <a:lnTo>
                    <a:pt x="70118" y="9750"/>
                  </a:lnTo>
                  <a:lnTo>
                    <a:pt x="72351" y="10750"/>
                  </a:lnTo>
                  <a:lnTo>
                    <a:pt x="74788" y="11722"/>
                  </a:lnTo>
                  <a:lnTo>
                    <a:pt x="77495" y="12666"/>
                  </a:lnTo>
                  <a:lnTo>
                    <a:pt x="80203" y="13527"/>
                  </a:lnTo>
                  <a:lnTo>
                    <a:pt x="83045" y="14444"/>
                  </a:lnTo>
                  <a:lnTo>
                    <a:pt x="85956" y="15305"/>
                  </a:lnTo>
                  <a:lnTo>
                    <a:pt x="88730" y="16222"/>
                  </a:lnTo>
                  <a:lnTo>
                    <a:pt x="91505" y="17138"/>
                  </a:lnTo>
                  <a:lnTo>
                    <a:pt x="94077" y="18083"/>
                  </a:lnTo>
                  <a:lnTo>
                    <a:pt x="96446" y="19083"/>
                  </a:lnTo>
                  <a:lnTo>
                    <a:pt x="98544" y="20138"/>
                  </a:lnTo>
                  <a:lnTo>
                    <a:pt x="100439" y="21250"/>
                  </a:lnTo>
                  <a:lnTo>
                    <a:pt x="101861" y="22444"/>
                  </a:lnTo>
                  <a:lnTo>
                    <a:pt x="102944" y="23777"/>
                  </a:lnTo>
                  <a:lnTo>
                    <a:pt x="103553" y="25194"/>
                  </a:lnTo>
                  <a:lnTo>
                    <a:pt x="103824" y="26666"/>
                  </a:lnTo>
                  <a:lnTo>
                    <a:pt x="103824" y="28138"/>
                  </a:lnTo>
                  <a:lnTo>
                    <a:pt x="103553" y="29666"/>
                  </a:lnTo>
                  <a:lnTo>
                    <a:pt x="103079" y="31250"/>
                  </a:lnTo>
                  <a:lnTo>
                    <a:pt x="102538" y="32805"/>
                  </a:lnTo>
                  <a:lnTo>
                    <a:pt x="102064" y="34361"/>
                  </a:lnTo>
                  <a:lnTo>
                    <a:pt x="101590" y="35916"/>
                  </a:lnTo>
                  <a:lnTo>
                    <a:pt x="101252" y="37500"/>
                  </a:lnTo>
                  <a:lnTo>
                    <a:pt x="101116" y="39027"/>
                  </a:lnTo>
                  <a:lnTo>
                    <a:pt x="101319" y="40500"/>
                  </a:lnTo>
                  <a:lnTo>
                    <a:pt x="101793" y="41972"/>
                  </a:lnTo>
                  <a:lnTo>
                    <a:pt x="102673" y="43333"/>
                  </a:lnTo>
                  <a:lnTo>
                    <a:pt x="103891" y="44722"/>
                  </a:lnTo>
                  <a:lnTo>
                    <a:pt x="105380" y="46083"/>
                  </a:lnTo>
                  <a:lnTo>
                    <a:pt x="107140" y="47444"/>
                  </a:lnTo>
                  <a:lnTo>
                    <a:pt x="109035" y="48805"/>
                  </a:lnTo>
                  <a:lnTo>
                    <a:pt x="110998" y="50194"/>
                  </a:lnTo>
                  <a:lnTo>
                    <a:pt x="112961" y="51527"/>
                  </a:lnTo>
                  <a:lnTo>
                    <a:pt x="114788" y="52916"/>
                  </a:lnTo>
                  <a:lnTo>
                    <a:pt x="116480" y="54277"/>
                  </a:lnTo>
                  <a:lnTo>
                    <a:pt x="117901" y="55722"/>
                  </a:lnTo>
                  <a:lnTo>
                    <a:pt x="119052" y="57138"/>
                  </a:lnTo>
                  <a:lnTo>
                    <a:pt x="119729" y="58555"/>
                  </a:lnTo>
                  <a:lnTo>
                    <a:pt x="120000" y="60000"/>
                  </a:lnTo>
                  <a:lnTo>
                    <a:pt x="119729" y="61444"/>
                  </a:lnTo>
                  <a:lnTo>
                    <a:pt x="119052" y="62861"/>
                  </a:lnTo>
                  <a:lnTo>
                    <a:pt x="117901" y="64277"/>
                  </a:lnTo>
                  <a:lnTo>
                    <a:pt x="116480" y="65722"/>
                  </a:lnTo>
                  <a:lnTo>
                    <a:pt x="114788" y="67083"/>
                  </a:lnTo>
                  <a:lnTo>
                    <a:pt x="112961" y="68472"/>
                  </a:lnTo>
                  <a:lnTo>
                    <a:pt x="110998" y="69805"/>
                  </a:lnTo>
                  <a:lnTo>
                    <a:pt x="109035" y="71194"/>
                  </a:lnTo>
                  <a:lnTo>
                    <a:pt x="107140" y="72555"/>
                  </a:lnTo>
                  <a:lnTo>
                    <a:pt x="105380" y="73916"/>
                  </a:lnTo>
                  <a:lnTo>
                    <a:pt x="103891" y="75277"/>
                  </a:lnTo>
                  <a:lnTo>
                    <a:pt x="102673" y="76666"/>
                  </a:lnTo>
                  <a:lnTo>
                    <a:pt x="101793" y="78027"/>
                  </a:lnTo>
                  <a:lnTo>
                    <a:pt x="101319" y="79500"/>
                  </a:lnTo>
                  <a:lnTo>
                    <a:pt x="101116" y="80972"/>
                  </a:lnTo>
                  <a:lnTo>
                    <a:pt x="101252" y="82500"/>
                  </a:lnTo>
                  <a:lnTo>
                    <a:pt x="101590" y="84083"/>
                  </a:lnTo>
                  <a:lnTo>
                    <a:pt x="102064" y="85638"/>
                  </a:lnTo>
                  <a:lnTo>
                    <a:pt x="102538" y="87194"/>
                  </a:lnTo>
                  <a:lnTo>
                    <a:pt x="103079" y="88750"/>
                  </a:lnTo>
                  <a:lnTo>
                    <a:pt x="103553" y="90333"/>
                  </a:lnTo>
                  <a:lnTo>
                    <a:pt x="103824" y="91861"/>
                  </a:lnTo>
                  <a:lnTo>
                    <a:pt x="103824" y="93333"/>
                  </a:lnTo>
                  <a:lnTo>
                    <a:pt x="103553" y="94805"/>
                  </a:lnTo>
                  <a:lnTo>
                    <a:pt x="102944" y="96222"/>
                  </a:lnTo>
                  <a:lnTo>
                    <a:pt x="101861" y="97555"/>
                  </a:lnTo>
                  <a:lnTo>
                    <a:pt x="100439" y="98750"/>
                  </a:lnTo>
                  <a:lnTo>
                    <a:pt x="98544" y="99861"/>
                  </a:lnTo>
                  <a:lnTo>
                    <a:pt x="96446" y="100916"/>
                  </a:lnTo>
                  <a:lnTo>
                    <a:pt x="94077" y="101916"/>
                  </a:lnTo>
                  <a:lnTo>
                    <a:pt x="91505" y="102861"/>
                  </a:lnTo>
                  <a:lnTo>
                    <a:pt x="88730" y="103777"/>
                  </a:lnTo>
                  <a:lnTo>
                    <a:pt x="85956" y="104694"/>
                  </a:lnTo>
                  <a:lnTo>
                    <a:pt x="83045" y="105555"/>
                  </a:lnTo>
                  <a:lnTo>
                    <a:pt x="80203" y="106472"/>
                  </a:lnTo>
                  <a:lnTo>
                    <a:pt x="77495" y="107333"/>
                  </a:lnTo>
                  <a:lnTo>
                    <a:pt x="74788" y="108277"/>
                  </a:lnTo>
                  <a:lnTo>
                    <a:pt x="72351" y="109250"/>
                  </a:lnTo>
                  <a:lnTo>
                    <a:pt x="70118" y="110250"/>
                  </a:lnTo>
                  <a:lnTo>
                    <a:pt x="68155" y="111333"/>
                  </a:lnTo>
                  <a:lnTo>
                    <a:pt x="66328" y="112611"/>
                  </a:lnTo>
                  <a:lnTo>
                    <a:pt x="64771" y="113972"/>
                  </a:lnTo>
                  <a:lnTo>
                    <a:pt x="63485" y="115416"/>
                  </a:lnTo>
                  <a:lnTo>
                    <a:pt x="62335" y="116916"/>
                  </a:lnTo>
                  <a:lnTo>
                    <a:pt x="61319" y="118444"/>
                  </a:lnTo>
                  <a:lnTo>
                    <a:pt x="60304" y="120000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24" name="Shape 24" title="left scallop inline"/>
            <p:cNvSpPr/>
            <p:nvPr/>
          </p:nvSpPr>
          <p:spPr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9787" y="0"/>
                  </a:lnTo>
                  <a:lnTo>
                    <a:pt x="21755" y="1527"/>
                  </a:lnTo>
                  <a:lnTo>
                    <a:pt x="23606" y="3055"/>
                  </a:lnTo>
                  <a:lnTo>
                    <a:pt x="25458" y="4611"/>
                  </a:lnTo>
                  <a:lnTo>
                    <a:pt x="27078" y="6194"/>
                  </a:lnTo>
                  <a:lnTo>
                    <a:pt x="29045" y="7722"/>
                  </a:lnTo>
                  <a:lnTo>
                    <a:pt x="31128" y="9194"/>
                  </a:lnTo>
                  <a:lnTo>
                    <a:pt x="33789" y="10583"/>
                  </a:lnTo>
                  <a:lnTo>
                    <a:pt x="36914" y="11861"/>
                  </a:lnTo>
                  <a:lnTo>
                    <a:pt x="40385" y="12944"/>
                  </a:lnTo>
                  <a:lnTo>
                    <a:pt x="44204" y="13972"/>
                  </a:lnTo>
                  <a:lnTo>
                    <a:pt x="48601" y="14916"/>
                  </a:lnTo>
                  <a:lnTo>
                    <a:pt x="53230" y="15861"/>
                  </a:lnTo>
                  <a:lnTo>
                    <a:pt x="58090" y="16750"/>
                  </a:lnTo>
                  <a:lnTo>
                    <a:pt x="62950" y="17638"/>
                  </a:lnTo>
                  <a:lnTo>
                    <a:pt x="67926" y="18555"/>
                  </a:lnTo>
                  <a:lnTo>
                    <a:pt x="72671" y="19444"/>
                  </a:lnTo>
                  <a:lnTo>
                    <a:pt x="77184" y="20388"/>
                  </a:lnTo>
                  <a:lnTo>
                    <a:pt x="81350" y="21416"/>
                  </a:lnTo>
                  <a:lnTo>
                    <a:pt x="85168" y="22444"/>
                  </a:lnTo>
                  <a:lnTo>
                    <a:pt x="88293" y="23555"/>
                  </a:lnTo>
                  <a:lnTo>
                    <a:pt x="90954" y="24805"/>
                  </a:lnTo>
                  <a:lnTo>
                    <a:pt x="92574" y="26027"/>
                  </a:lnTo>
                  <a:lnTo>
                    <a:pt x="93616" y="27388"/>
                  </a:lnTo>
                  <a:lnTo>
                    <a:pt x="94079" y="28722"/>
                  </a:lnTo>
                  <a:lnTo>
                    <a:pt x="93963" y="30138"/>
                  </a:lnTo>
                  <a:lnTo>
                    <a:pt x="93500" y="31555"/>
                  </a:lnTo>
                  <a:lnTo>
                    <a:pt x="92921" y="33027"/>
                  </a:lnTo>
                  <a:lnTo>
                    <a:pt x="92111" y="34500"/>
                  </a:lnTo>
                  <a:lnTo>
                    <a:pt x="91186" y="35972"/>
                  </a:lnTo>
                  <a:lnTo>
                    <a:pt x="90491" y="37444"/>
                  </a:lnTo>
                  <a:lnTo>
                    <a:pt x="90028" y="38916"/>
                  </a:lnTo>
                  <a:lnTo>
                    <a:pt x="89681" y="40333"/>
                  </a:lnTo>
                  <a:lnTo>
                    <a:pt x="90028" y="41722"/>
                  </a:lnTo>
                  <a:lnTo>
                    <a:pt x="90723" y="43083"/>
                  </a:lnTo>
                  <a:lnTo>
                    <a:pt x="92227" y="44500"/>
                  </a:lnTo>
                  <a:lnTo>
                    <a:pt x="94541" y="45888"/>
                  </a:lnTo>
                  <a:lnTo>
                    <a:pt x="97319" y="47277"/>
                  </a:lnTo>
                  <a:lnTo>
                    <a:pt x="100443" y="48666"/>
                  </a:lnTo>
                  <a:lnTo>
                    <a:pt x="103683" y="50027"/>
                  </a:lnTo>
                  <a:lnTo>
                    <a:pt x="107155" y="51416"/>
                  </a:lnTo>
                  <a:lnTo>
                    <a:pt x="110279" y="52805"/>
                  </a:lnTo>
                  <a:lnTo>
                    <a:pt x="113404" y="54222"/>
                  </a:lnTo>
                  <a:lnTo>
                    <a:pt x="116065" y="55638"/>
                  </a:lnTo>
                  <a:lnTo>
                    <a:pt x="118148" y="57055"/>
                  </a:lnTo>
                  <a:lnTo>
                    <a:pt x="119305" y="58500"/>
                  </a:lnTo>
                  <a:lnTo>
                    <a:pt x="120000" y="60000"/>
                  </a:lnTo>
                  <a:lnTo>
                    <a:pt x="119305" y="61500"/>
                  </a:lnTo>
                  <a:lnTo>
                    <a:pt x="118148" y="62944"/>
                  </a:lnTo>
                  <a:lnTo>
                    <a:pt x="116065" y="64361"/>
                  </a:lnTo>
                  <a:lnTo>
                    <a:pt x="113404" y="65777"/>
                  </a:lnTo>
                  <a:lnTo>
                    <a:pt x="110279" y="67194"/>
                  </a:lnTo>
                  <a:lnTo>
                    <a:pt x="107155" y="68583"/>
                  </a:lnTo>
                  <a:lnTo>
                    <a:pt x="103683" y="69972"/>
                  </a:lnTo>
                  <a:lnTo>
                    <a:pt x="100443" y="71333"/>
                  </a:lnTo>
                  <a:lnTo>
                    <a:pt x="97319" y="72722"/>
                  </a:lnTo>
                  <a:lnTo>
                    <a:pt x="94541" y="74111"/>
                  </a:lnTo>
                  <a:lnTo>
                    <a:pt x="92227" y="75500"/>
                  </a:lnTo>
                  <a:lnTo>
                    <a:pt x="90723" y="76916"/>
                  </a:lnTo>
                  <a:lnTo>
                    <a:pt x="90028" y="78277"/>
                  </a:lnTo>
                  <a:lnTo>
                    <a:pt x="89681" y="79666"/>
                  </a:lnTo>
                  <a:lnTo>
                    <a:pt x="90028" y="81083"/>
                  </a:lnTo>
                  <a:lnTo>
                    <a:pt x="90491" y="82555"/>
                  </a:lnTo>
                  <a:lnTo>
                    <a:pt x="91186" y="84027"/>
                  </a:lnTo>
                  <a:lnTo>
                    <a:pt x="92111" y="85500"/>
                  </a:lnTo>
                  <a:lnTo>
                    <a:pt x="92921" y="86972"/>
                  </a:lnTo>
                  <a:lnTo>
                    <a:pt x="93500" y="88444"/>
                  </a:lnTo>
                  <a:lnTo>
                    <a:pt x="93963" y="89861"/>
                  </a:lnTo>
                  <a:lnTo>
                    <a:pt x="94079" y="91277"/>
                  </a:lnTo>
                  <a:lnTo>
                    <a:pt x="93616" y="92611"/>
                  </a:lnTo>
                  <a:lnTo>
                    <a:pt x="92574" y="93972"/>
                  </a:lnTo>
                  <a:lnTo>
                    <a:pt x="90954" y="95194"/>
                  </a:lnTo>
                  <a:lnTo>
                    <a:pt x="88293" y="96444"/>
                  </a:lnTo>
                  <a:lnTo>
                    <a:pt x="85168" y="97555"/>
                  </a:lnTo>
                  <a:lnTo>
                    <a:pt x="81350" y="98583"/>
                  </a:lnTo>
                  <a:lnTo>
                    <a:pt x="77184" y="99611"/>
                  </a:lnTo>
                  <a:lnTo>
                    <a:pt x="72671" y="100555"/>
                  </a:lnTo>
                  <a:lnTo>
                    <a:pt x="67926" y="101444"/>
                  </a:lnTo>
                  <a:lnTo>
                    <a:pt x="62950" y="102361"/>
                  </a:lnTo>
                  <a:lnTo>
                    <a:pt x="58090" y="103250"/>
                  </a:lnTo>
                  <a:lnTo>
                    <a:pt x="53230" y="104138"/>
                  </a:lnTo>
                  <a:lnTo>
                    <a:pt x="48601" y="105083"/>
                  </a:lnTo>
                  <a:lnTo>
                    <a:pt x="44204" y="106027"/>
                  </a:lnTo>
                  <a:lnTo>
                    <a:pt x="40385" y="107055"/>
                  </a:lnTo>
                  <a:lnTo>
                    <a:pt x="36914" y="108138"/>
                  </a:lnTo>
                  <a:lnTo>
                    <a:pt x="33789" y="109416"/>
                  </a:lnTo>
                  <a:lnTo>
                    <a:pt x="31128" y="110805"/>
                  </a:lnTo>
                  <a:lnTo>
                    <a:pt x="29045" y="112277"/>
                  </a:lnTo>
                  <a:lnTo>
                    <a:pt x="27078" y="113805"/>
                  </a:lnTo>
                  <a:lnTo>
                    <a:pt x="25458" y="115388"/>
                  </a:lnTo>
                  <a:lnTo>
                    <a:pt x="23606" y="116944"/>
                  </a:lnTo>
                  <a:lnTo>
                    <a:pt x="21755" y="118472"/>
                  </a:lnTo>
                  <a:lnTo>
                    <a:pt x="19787" y="120000"/>
                  </a:lnTo>
                  <a:lnTo>
                    <a:pt x="0" y="120000"/>
                  </a:lnTo>
                  <a:lnTo>
                    <a:pt x="1967" y="118833"/>
                  </a:lnTo>
                  <a:lnTo>
                    <a:pt x="3818" y="117555"/>
                  </a:lnTo>
                  <a:lnTo>
                    <a:pt x="5323" y="116194"/>
                  </a:lnTo>
                  <a:lnTo>
                    <a:pt x="6943" y="114750"/>
                  </a:lnTo>
                  <a:lnTo>
                    <a:pt x="8678" y="113194"/>
                  </a:lnTo>
                  <a:lnTo>
                    <a:pt x="10414" y="111638"/>
                  </a:lnTo>
                  <a:lnTo>
                    <a:pt x="12613" y="110111"/>
                  </a:lnTo>
                  <a:lnTo>
                    <a:pt x="14927" y="108583"/>
                  </a:lnTo>
                  <a:lnTo>
                    <a:pt x="18052" y="107083"/>
                  </a:lnTo>
                  <a:lnTo>
                    <a:pt x="21523" y="105666"/>
                  </a:lnTo>
                  <a:lnTo>
                    <a:pt x="25689" y="104333"/>
                  </a:lnTo>
                  <a:lnTo>
                    <a:pt x="30202" y="103138"/>
                  </a:lnTo>
                  <a:lnTo>
                    <a:pt x="35062" y="102000"/>
                  </a:lnTo>
                  <a:lnTo>
                    <a:pt x="40270" y="100944"/>
                  </a:lnTo>
                  <a:lnTo>
                    <a:pt x="45361" y="99972"/>
                  </a:lnTo>
                  <a:lnTo>
                    <a:pt x="50684" y="99027"/>
                  </a:lnTo>
                  <a:lnTo>
                    <a:pt x="55776" y="98083"/>
                  </a:lnTo>
                  <a:lnTo>
                    <a:pt x="60520" y="97194"/>
                  </a:lnTo>
                  <a:lnTo>
                    <a:pt x="64918" y="96277"/>
                  </a:lnTo>
                  <a:lnTo>
                    <a:pt x="68736" y="95388"/>
                  </a:lnTo>
                  <a:lnTo>
                    <a:pt x="71745" y="94444"/>
                  </a:lnTo>
                  <a:lnTo>
                    <a:pt x="73828" y="93527"/>
                  </a:lnTo>
                  <a:lnTo>
                    <a:pt x="74869" y="92666"/>
                  </a:lnTo>
                  <a:lnTo>
                    <a:pt x="75448" y="91722"/>
                  </a:lnTo>
                  <a:lnTo>
                    <a:pt x="75679" y="90694"/>
                  </a:lnTo>
                  <a:lnTo>
                    <a:pt x="75332" y="89555"/>
                  </a:lnTo>
                  <a:lnTo>
                    <a:pt x="74869" y="88361"/>
                  </a:lnTo>
                  <a:lnTo>
                    <a:pt x="74291" y="87138"/>
                  </a:lnTo>
                  <a:lnTo>
                    <a:pt x="73712" y="85861"/>
                  </a:lnTo>
                  <a:lnTo>
                    <a:pt x="72439" y="83916"/>
                  </a:lnTo>
                  <a:lnTo>
                    <a:pt x="71745" y="82000"/>
                  </a:lnTo>
                  <a:lnTo>
                    <a:pt x="71282" y="80027"/>
                  </a:lnTo>
                  <a:lnTo>
                    <a:pt x="71513" y="78027"/>
                  </a:lnTo>
                  <a:lnTo>
                    <a:pt x="72671" y="76027"/>
                  </a:lnTo>
                  <a:lnTo>
                    <a:pt x="74291" y="74472"/>
                  </a:lnTo>
                  <a:lnTo>
                    <a:pt x="76489" y="72944"/>
                  </a:lnTo>
                  <a:lnTo>
                    <a:pt x="79267" y="71500"/>
                  </a:lnTo>
                  <a:lnTo>
                    <a:pt x="82275" y="70027"/>
                  </a:lnTo>
                  <a:lnTo>
                    <a:pt x="85515" y="68666"/>
                  </a:lnTo>
                  <a:lnTo>
                    <a:pt x="88756" y="67305"/>
                  </a:lnTo>
                  <a:lnTo>
                    <a:pt x="91533" y="66138"/>
                  </a:lnTo>
                  <a:lnTo>
                    <a:pt x="94079" y="65055"/>
                  </a:lnTo>
                  <a:lnTo>
                    <a:pt x="96509" y="63972"/>
                  </a:lnTo>
                  <a:lnTo>
                    <a:pt x="98476" y="62916"/>
                  </a:lnTo>
                  <a:lnTo>
                    <a:pt x="99980" y="61888"/>
                  </a:lnTo>
                  <a:lnTo>
                    <a:pt x="101022" y="60944"/>
                  </a:lnTo>
                  <a:lnTo>
                    <a:pt x="101369" y="60000"/>
                  </a:lnTo>
                  <a:lnTo>
                    <a:pt x="101022" y="59055"/>
                  </a:lnTo>
                  <a:lnTo>
                    <a:pt x="99980" y="58111"/>
                  </a:lnTo>
                  <a:lnTo>
                    <a:pt x="98476" y="57083"/>
                  </a:lnTo>
                  <a:lnTo>
                    <a:pt x="96509" y="56027"/>
                  </a:lnTo>
                  <a:lnTo>
                    <a:pt x="94079" y="54944"/>
                  </a:lnTo>
                  <a:lnTo>
                    <a:pt x="91533" y="53861"/>
                  </a:lnTo>
                  <a:lnTo>
                    <a:pt x="88756" y="52694"/>
                  </a:lnTo>
                  <a:lnTo>
                    <a:pt x="85515" y="51333"/>
                  </a:lnTo>
                  <a:lnTo>
                    <a:pt x="82275" y="49972"/>
                  </a:lnTo>
                  <a:lnTo>
                    <a:pt x="79267" y="48500"/>
                  </a:lnTo>
                  <a:lnTo>
                    <a:pt x="76489" y="47055"/>
                  </a:lnTo>
                  <a:lnTo>
                    <a:pt x="74291" y="45527"/>
                  </a:lnTo>
                  <a:lnTo>
                    <a:pt x="72671" y="43972"/>
                  </a:lnTo>
                  <a:lnTo>
                    <a:pt x="71513" y="41972"/>
                  </a:lnTo>
                  <a:lnTo>
                    <a:pt x="71282" y="39972"/>
                  </a:lnTo>
                  <a:lnTo>
                    <a:pt x="71745" y="38000"/>
                  </a:lnTo>
                  <a:lnTo>
                    <a:pt x="72439" y="36083"/>
                  </a:lnTo>
                  <a:lnTo>
                    <a:pt x="73712" y="34138"/>
                  </a:lnTo>
                  <a:lnTo>
                    <a:pt x="74291" y="32861"/>
                  </a:lnTo>
                  <a:lnTo>
                    <a:pt x="74869" y="31638"/>
                  </a:lnTo>
                  <a:lnTo>
                    <a:pt x="75332" y="30444"/>
                  </a:lnTo>
                  <a:lnTo>
                    <a:pt x="75679" y="29305"/>
                  </a:lnTo>
                  <a:lnTo>
                    <a:pt x="75448" y="28277"/>
                  </a:lnTo>
                  <a:lnTo>
                    <a:pt x="74869" y="27333"/>
                  </a:lnTo>
                  <a:lnTo>
                    <a:pt x="73828" y="26472"/>
                  </a:lnTo>
                  <a:lnTo>
                    <a:pt x="71745" y="25555"/>
                  </a:lnTo>
                  <a:lnTo>
                    <a:pt x="68736" y="24611"/>
                  </a:lnTo>
                  <a:lnTo>
                    <a:pt x="64918" y="23722"/>
                  </a:lnTo>
                  <a:lnTo>
                    <a:pt x="60520" y="22833"/>
                  </a:lnTo>
                  <a:lnTo>
                    <a:pt x="55776" y="21916"/>
                  </a:lnTo>
                  <a:lnTo>
                    <a:pt x="50684" y="20972"/>
                  </a:lnTo>
                  <a:lnTo>
                    <a:pt x="45361" y="20027"/>
                  </a:lnTo>
                  <a:lnTo>
                    <a:pt x="40270" y="19055"/>
                  </a:lnTo>
                  <a:lnTo>
                    <a:pt x="35062" y="18000"/>
                  </a:lnTo>
                  <a:lnTo>
                    <a:pt x="30202" y="16861"/>
                  </a:lnTo>
                  <a:lnTo>
                    <a:pt x="25689" y="15666"/>
                  </a:lnTo>
                  <a:lnTo>
                    <a:pt x="21523" y="14333"/>
                  </a:lnTo>
                  <a:lnTo>
                    <a:pt x="18052" y="12916"/>
                  </a:lnTo>
                  <a:lnTo>
                    <a:pt x="14927" y="11416"/>
                  </a:lnTo>
                  <a:lnTo>
                    <a:pt x="12613" y="9888"/>
                  </a:lnTo>
                  <a:lnTo>
                    <a:pt x="10414" y="8361"/>
                  </a:lnTo>
                  <a:lnTo>
                    <a:pt x="8678" y="6805"/>
                  </a:lnTo>
                  <a:lnTo>
                    <a:pt x="6943" y="5250"/>
                  </a:lnTo>
                  <a:lnTo>
                    <a:pt x="5323" y="3805"/>
                  </a:lnTo>
                  <a:lnTo>
                    <a:pt x="3818" y="2444"/>
                  </a:lnTo>
                  <a:lnTo>
                    <a:pt x="1967" y="11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pic" idx="2"/>
          </p:nvPr>
        </p:nvSpPr>
        <p:spPr>
          <a:xfrm>
            <a:off x="212598" y="1"/>
            <a:ext cx="55167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21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7" name="Shape 97" title="right scallop background shape"/>
          <p:cNvSpPr/>
          <p:nvPr/>
        </p:nvSpPr>
        <p:spPr>
          <a:xfrm>
            <a:off x="5542359" y="0"/>
            <a:ext cx="3601500" cy="685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119" y="118833"/>
                </a:lnTo>
                <a:lnTo>
                  <a:pt x="317" y="117861"/>
                </a:lnTo>
                <a:lnTo>
                  <a:pt x="555" y="116944"/>
                </a:lnTo>
                <a:lnTo>
                  <a:pt x="952" y="116194"/>
                </a:lnTo>
                <a:lnTo>
                  <a:pt x="1348" y="115444"/>
                </a:lnTo>
                <a:lnTo>
                  <a:pt x="1824" y="114805"/>
                </a:lnTo>
                <a:lnTo>
                  <a:pt x="2300" y="114138"/>
                </a:lnTo>
                <a:lnTo>
                  <a:pt x="2737" y="113527"/>
                </a:lnTo>
                <a:lnTo>
                  <a:pt x="3173" y="112833"/>
                </a:lnTo>
                <a:lnTo>
                  <a:pt x="3570" y="112111"/>
                </a:lnTo>
                <a:lnTo>
                  <a:pt x="3927" y="111305"/>
                </a:lnTo>
                <a:lnTo>
                  <a:pt x="4204" y="110444"/>
                </a:lnTo>
                <a:lnTo>
                  <a:pt x="4403" y="109388"/>
                </a:lnTo>
                <a:lnTo>
                  <a:pt x="4482" y="108194"/>
                </a:lnTo>
                <a:lnTo>
                  <a:pt x="4403" y="106972"/>
                </a:lnTo>
                <a:lnTo>
                  <a:pt x="4204" y="105972"/>
                </a:lnTo>
                <a:lnTo>
                  <a:pt x="3927" y="105055"/>
                </a:lnTo>
                <a:lnTo>
                  <a:pt x="3570" y="104222"/>
                </a:lnTo>
                <a:lnTo>
                  <a:pt x="3173" y="103500"/>
                </a:lnTo>
                <a:lnTo>
                  <a:pt x="2697" y="102833"/>
                </a:lnTo>
                <a:lnTo>
                  <a:pt x="2221" y="102194"/>
                </a:lnTo>
                <a:lnTo>
                  <a:pt x="1745" y="101527"/>
                </a:lnTo>
                <a:lnTo>
                  <a:pt x="1309" y="100833"/>
                </a:lnTo>
                <a:lnTo>
                  <a:pt x="872" y="100111"/>
                </a:lnTo>
                <a:lnTo>
                  <a:pt x="515" y="99305"/>
                </a:lnTo>
                <a:lnTo>
                  <a:pt x="277" y="98388"/>
                </a:lnTo>
                <a:lnTo>
                  <a:pt x="39" y="97333"/>
                </a:lnTo>
                <a:lnTo>
                  <a:pt x="0" y="96138"/>
                </a:lnTo>
                <a:lnTo>
                  <a:pt x="39" y="94944"/>
                </a:lnTo>
                <a:lnTo>
                  <a:pt x="277" y="93888"/>
                </a:lnTo>
                <a:lnTo>
                  <a:pt x="515" y="92972"/>
                </a:lnTo>
                <a:lnTo>
                  <a:pt x="872" y="92194"/>
                </a:lnTo>
                <a:lnTo>
                  <a:pt x="1309" y="91444"/>
                </a:lnTo>
                <a:lnTo>
                  <a:pt x="1745" y="90750"/>
                </a:lnTo>
                <a:lnTo>
                  <a:pt x="2221" y="90111"/>
                </a:lnTo>
                <a:lnTo>
                  <a:pt x="2697" y="89500"/>
                </a:lnTo>
                <a:lnTo>
                  <a:pt x="3173" y="88805"/>
                </a:lnTo>
                <a:lnTo>
                  <a:pt x="3570" y="88083"/>
                </a:lnTo>
                <a:lnTo>
                  <a:pt x="3927" y="87277"/>
                </a:lnTo>
                <a:lnTo>
                  <a:pt x="4204" y="86361"/>
                </a:lnTo>
                <a:lnTo>
                  <a:pt x="4403" y="85305"/>
                </a:lnTo>
                <a:lnTo>
                  <a:pt x="4482" y="84111"/>
                </a:lnTo>
                <a:lnTo>
                  <a:pt x="4403" y="82916"/>
                </a:lnTo>
                <a:lnTo>
                  <a:pt x="4204" y="81861"/>
                </a:lnTo>
                <a:lnTo>
                  <a:pt x="3927" y="80944"/>
                </a:lnTo>
                <a:lnTo>
                  <a:pt x="3570" y="80138"/>
                </a:lnTo>
                <a:lnTo>
                  <a:pt x="3173" y="79388"/>
                </a:lnTo>
                <a:lnTo>
                  <a:pt x="2697" y="78722"/>
                </a:lnTo>
                <a:lnTo>
                  <a:pt x="1745" y="77416"/>
                </a:lnTo>
                <a:lnTo>
                  <a:pt x="1309" y="76750"/>
                </a:lnTo>
                <a:lnTo>
                  <a:pt x="872" y="76000"/>
                </a:lnTo>
                <a:lnTo>
                  <a:pt x="515" y="75194"/>
                </a:lnTo>
                <a:lnTo>
                  <a:pt x="277" y="74277"/>
                </a:lnTo>
                <a:lnTo>
                  <a:pt x="39" y="73250"/>
                </a:lnTo>
                <a:lnTo>
                  <a:pt x="0" y="72027"/>
                </a:lnTo>
                <a:lnTo>
                  <a:pt x="39" y="70833"/>
                </a:lnTo>
                <a:lnTo>
                  <a:pt x="277" y="69777"/>
                </a:lnTo>
                <a:lnTo>
                  <a:pt x="515" y="68861"/>
                </a:lnTo>
                <a:lnTo>
                  <a:pt x="872" y="68083"/>
                </a:lnTo>
                <a:lnTo>
                  <a:pt x="1309" y="67333"/>
                </a:lnTo>
                <a:lnTo>
                  <a:pt x="1745" y="66694"/>
                </a:lnTo>
                <a:lnTo>
                  <a:pt x="2697" y="65388"/>
                </a:lnTo>
                <a:lnTo>
                  <a:pt x="3173" y="64694"/>
                </a:lnTo>
                <a:lnTo>
                  <a:pt x="3570" y="63972"/>
                </a:lnTo>
                <a:lnTo>
                  <a:pt x="3927" y="63166"/>
                </a:lnTo>
                <a:lnTo>
                  <a:pt x="4204" y="62250"/>
                </a:lnTo>
                <a:lnTo>
                  <a:pt x="4403" y="61194"/>
                </a:lnTo>
                <a:lnTo>
                  <a:pt x="4482" y="59972"/>
                </a:lnTo>
                <a:lnTo>
                  <a:pt x="4403" y="58805"/>
                </a:lnTo>
                <a:lnTo>
                  <a:pt x="4204" y="57750"/>
                </a:lnTo>
                <a:lnTo>
                  <a:pt x="3927" y="56833"/>
                </a:lnTo>
                <a:lnTo>
                  <a:pt x="3570" y="56027"/>
                </a:lnTo>
                <a:lnTo>
                  <a:pt x="3173" y="55305"/>
                </a:lnTo>
                <a:lnTo>
                  <a:pt x="2697" y="54611"/>
                </a:lnTo>
                <a:lnTo>
                  <a:pt x="2221" y="53972"/>
                </a:lnTo>
                <a:lnTo>
                  <a:pt x="1745" y="53305"/>
                </a:lnTo>
                <a:lnTo>
                  <a:pt x="1309" y="52666"/>
                </a:lnTo>
                <a:lnTo>
                  <a:pt x="872" y="51916"/>
                </a:lnTo>
                <a:lnTo>
                  <a:pt x="515" y="51138"/>
                </a:lnTo>
                <a:lnTo>
                  <a:pt x="277" y="50194"/>
                </a:lnTo>
                <a:lnTo>
                  <a:pt x="39" y="49166"/>
                </a:lnTo>
                <a:lnTo>
                  <a:pt x="0" y="47972"/>
                </a:lnTo>
                <a:lnTo>
                  <a:pt x="39" y="46750"/>
                </a:lnTo>
                <a:lnTo>
                  <a:pt x="277" y="45722"/>
                </a:lnTo>
                <a:lnTo>
                  <a:pt x="515" y="44805"/>
                </a:lnTo>
                <a:lnTo>
                  <a:pt x="872" y="43972"/>
                </a:lnTo>
                <a:lnTo>
                  <a:pt x="1309" y="43250"/>
                </a:lnTo>
                <a:lnTo>
                  <a:pt x="1745" y="42583"/>
                </a:lnTo>
                <a:lnTo>
                  <a:pt x="2221" y="41916"/>
                </a:lnTo>
                <a:lnTo>
                  <a:pt x="2697" y="41277"/>
                </a:lnTo>
                <a:lnTo>
                  <a:pt x="3173" y="40583"/>
                </a:lnTo>
                <a:lnTo>
                  <a:pt x="3570" y="39861"/>
                </a:lnTo>
                <a:lnTo>
                  <a:pt x="3927" y="39055"/>
                </a:lnTo>
                <a:lnTo>
                  <a:pt x="4204" y="38138"/>
                </a:lnTo>
                <a:lnTo>
                  <a:pt x="4403" y="37083"/>
                </a:lnTo>
                <a:lnTo>
                  <a:pt x="4482" y="35888"/>
                </a:lnTo>
                <a:lnTo>
                  <a:pt x="4403" y="34694"/>
                </a:lnTo>
                <a:lnTo>
                  <a:pt x="4204" y="33638"/>
                </a:lnTo>
                <a:lnTo>
                  <a:pt x="3927" y="32722"/>
                </a:lnTo>
                <a:lnTo>
                  <a:pt x="3570" y="31916"/>
                </a:lnTo>
                <a:lnTo>
                  <a:pt x="3173" y="31194"/>
                </a:lnTo>
                <a:lnTo>
                  <a:pt x="2697" y="30500"/>
                </a:lnTo>
                <a:lnTo>
                  <a:pt x="2221" y="29888"/>
                </a:lnTo>
                <a:lnTo>
                  <a:pt x="1745" y="29250"/>
                </a:lnTo>
                <a:lnTo>
                  <a:pt x="1309" y="28555"/>
                </a:lnTo>
                <a:lnTo>
                  <a:pt x="872" y="27805"/>
                </a:lnTo>
                <a:lnTo>
                  <a:pt x="515" y="27027"/>
                </a:lnTo>
                <a:lnTo>
                  <a:pt x="277" y="26111"/>
                </a:lnTo>
                <a:lnTo>
                  <a:pt x="39" y="25055"/>
                </a:lnTo>
                <a:lnTo>
                  <a:pt x="0" y="23861"/>
                </a:lnTo>
                <a:lnTo>
                  <a:pt x="39" y="22666"/>
                </a:lnTo>
                <a:lnTo>
                  <a:pt x="277" y="21611"/>
                </a:lnTo>
                <a:lnTo>
                  <a:pt x="515" y="20694"/>
                </a:lnTo>
                <a:lnTo>
                  <a:pt x="872" y="19888"/>
                </a:lnTo>
                <a:lnTo>
                  <a:pt x="1309" y="19166"/>
                </a:lnTo>
                <a:lnTo>
                  <a:pt x="1745" y="18472"/>
                </a:lnTo>
                <a:lnTo>
                  <a:pt x="2221" y="17805"/>
                </a:lnTo>
                <a:lnTo>
                  <a:pt x="2697" y="17166"/>
                </a:lnTo>
                <a:lnTo>
                  <a:pt x="3173" y="16500"/>
                </a:lnTo>
                <a:lnTo>
                  <a:pt x="3570" y="15777"/>
                </a:lnTo>
                <a:lnTo>
                  <a:pt x="3927" y="14944"/>
                </a:lnTo>
                <a:lnTo>
                  <a:pt x="4204" y="14027"/>
                </a:lnTo>
                <a:lnTo>
                  <a:pt x="4403" y="13027"/>
                </a:lnTo>
                <a:lnTo>
                  <a:pt x="4482" y="11777"/>
                </a:lnTo>
                <a:lnTo>
                  <a:pt x="4403" y="10611"/>
                </a:lnTo>
                <a:lnTo>
                  <a:pt x="4204" y="9555"/>
                </a:lnTo>
                <a:lnTo>
                  <a:pt x="3927" y="8694"/>
                </a:lnTo>
                <a:lnTo>
                  <a:pt x="3570" y="7888"/>
                </a:lnTo>
                <a:lnTo>
                  <a:pt x="3173" y="7166"/>
                </a:lnTo>
                <a:lnTo>
                  <a:pt x="2737" y="6472"/>
                </a:lnTo>
                <a:lnTo>
                  <a:pt x="2300" y="5861"/>
                </a:lnTo>
                <a:lnTo>
                  <a:pt x="1824" y="5194"/>
                </a:lnTo>
                <a:lnTo>
                  <a:pt x="1348" y="4555"/>
                </a:lnTo>
                <a:lnTo>
                  <a:pt x="952" y="3805"/>
                </a:lnTo>
                <a:lnTo>
                  <a:pt x="555" y="3055"/>
                </a:lnTo>
                <a:lnTo>
                  <a:pt x="317" y="2138"/>
                </a:lnTo>
                <a:lnTo>
                  <a:pt x="119" y="1166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98" name="Shape 98"/>
          <p:cNvSpPr/>
          <p:nvPr/>
        </p:nvSpPr>
        <p:spPr>
          <a:xfrm>
            <a:off x="0" y="0"/>
            <a:ext cx="2127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6253413" y="457200"/>
            <a:ext cx="2319000" cy="11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bin"/>
              <a:buNone/>
              <a:defRPr sz="1800" b="1" i="0" u="none" strike="noStrike" cap="none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253413" y="1741336"/>
            <a:ext cx="2319000" cy="41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None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7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7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7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7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7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7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dt" idx="10"/>
          </p:nvPr>
        </p:nvSpPr>
        <p:spPr>
          <a:xfrm>
            <a:off x="574463" y="6375679"/>
            <a:ext cx="9243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ftr" idx="11"/>
          </p:nvPr>
        </p:nvSpPr>
        <p:spPr>
          <a:xfrm>
            <a:off x="1577716" y="6375679"/>
            <a:ext cx="26115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sldNum" idx="12"/>
          </p:nvPr>
        </p:nvSpPr>
        <p:spPr>
          <a:xfrm>
            <a:off x="4256153" y="6375679"/>
            <a:ext cx="9474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" name="Shape 104" title="left edge border"/>
          <p:cNvSpPr/>
          <p:nvPr/>
        </p:nvSpPr>
        <p:spPr>
          <a:xfrm>
            <a:off x="0" y="0"/>
            <a:ext cx="2127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938758" y="382385"/>
            <a:ext cx="7633800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mpact"/>
              <a:buNone/>
              <a:defRPr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 rot="5400000">
            <a:off x="2958750" y="265952"/>
            <a:ext cx="3593700" cy="76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–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dt" idx="10"/>
          </p:nvPr>
        </p:nvSpPr>
        <p:spPr>
          <a:xfrm>
            <a:off x="938758" y="6375679"/>
            <a:ext cx="17472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ftr" idx="11"/>
          </p:nvPr>
        </p:nvSpPr>
        <p:spPr>
          <a:xfrm>
            <a:off x="3028950" y="6375679"/>
            <a:ext cx="30861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6457951" y="6375679"/>
            <a:ext cx="21144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 rot="5400000">
            <a:off x="4982741" y="2296686"/>
            <a:ext cx="56004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mpact"/>
              <a:buNone/>
              <a:defRPr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 rot="5400000">
            <a:off x="1047541" y="277836"/>
            <a:ext cx="5600400" cy="58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–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dt" idx="10"/>
          </p:nvPr>
        </p:nvSpPr>
        <p:spPr>
          <a:xfrm>
            <a:off x="938758" y="6375679"/>
            <a:ext cx="17472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ftr" idx="11"/>
          </p:nvPr>
        </p:nvSpPr>
        <p:spPr>
          <a:xfrm>
            <a:off x="3028950" y="6375679"/>
            <a:ext cx="30861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6457951" y="6375679"/>
            <a:ext cx="21144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938758" y="382385"/>
            <a:ext cx="7633800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mpact"/>
              <a:buNone/>
              <a:defRPr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938758" y="2286003"/>
            <a:ext cx="7633800" cy="3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/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–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dt" idx="10"/>
          </p:nvPr>
        </p:nvSpPr>
        <p:spPr>
          <a:xfrm>
            <a:off x="938758" y="6375679"/>
            <a:ext cx="17472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317500" marR="0" lvl="1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647700" marR="0" lvl="2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965200" marR="0" lvl="3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82700" marR="0" lvl="4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1612900" marR="0" lvl="5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1930400" marR="0" lvl="6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2247900" marR="0" lvl="7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2578100" marR="0" lvl="8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ftr" idx="11"/>
          </p:nvPr>
        </p:nvSpPr>
        <p:spPr>
          <a:xfrm>
            <a:off x="3028950" y="6375679"/>
            <a:ext cx="30861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317500" marR="0" lvl="1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647700" marR="0" lvl="2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965200" marR="0" lvl="3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82700" marR="0" lvl="4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1612900" marR="0" lvl="5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1930400" marR="0" lvl="6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2247900" marR="0" lvl="7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2578100" marR="0" lvl="8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sldNum" idx="12"/>
          </p:nvPr>
        </p:nvSpPr>
        <p:spPr>
          <a:xfrm>
            <a:off x="6457952" y="6375679"/>
            <a:ext cx="21147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32125" rIns="64275" bIns="321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 title="scalloped circle"/>
          <p:cNvSpPr/>
          <p:nvPr/>
        </p:nvSpPr>
        <p:spPr>
          <a:xfrm>
            <a:off x="2063115" y="630937"/>
            <a:ext cx="5230500" cy="52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0"/>
                </a:moveTo>
                <a:lnTo>
                  <a:pt x="61164" y="109"/>
                </a:lnTo>
                <a:lnTo>
                  <a:pt x="62292" y="400"/>
                </a:lnTo>
                <a:lnTo>
                  <a:pt x="63383" y="837"/>
                </a:lnTo>
                <a:lnTo>
                  <a:pt x="64511" y="1384"/>
                </a:lnTo>
                <a:lnTo>
                  <a:pt x="65567" y="2003"/>
                </a:lnTo>
                <a:lnTo>
                  <a:pt x="66658" y="2659"/>
                </a:lnTo>
                <a:lnTo>
                  <a:pt x="67750" y="3242"/>
                </a:lnTo>
                <a:lnTo>
                  <a:pt x="68841" y="3825"/>
                </a:lnTo>
                <a:lnTo>
                  <a:pt x="69896" y="4262"/>
                </a:lnTo>
                <a:lnTo>
                  <a:pt x="71061" y="4553"/>
                </a:lnTo>
                <a:lnTo>
                  <a:pt x="72189" y="4699"/>
                </a:lnTo>
                <a:lnTo>
                  <a:pt x="73389" y="4699"/>
                </a:lnTo>
                <a:lnTo>
                  <a:pt x="74627" y="4626"/>
                </a:lnTo>
                <a:lnTo>
                  <a:pt x="75864" y="4480"/>
                </a:lnTo>
                <a:lnTo>
                  <a:pt x="77101" y="4298"/>
                </a:lnTo>
                <a:lnTo>
                  <a:pt x="78338" y="4153"/>
                </a:lnTo>
                <a:lnTo>
                  <a:pt x="79575" y="4043"/>
                </a:lnTo>
                <a:lnTo>
                  <a:pt x="80739" y="4080"/>
                </a:lnTo>
                <a:lnTo>
                  <a:pt x="81867" y="4225"/>
                </a:lnTo>
                <a:lnTo>
                  <a:pt x="82959" y="4553"/>
                </a:lnTo>
                <a:lnTo>
                  <a:pt x="83869" y="5027"/>
                </a:lnTo>
                <a:lnTo>
                  <a:pt x="84742" y="5646"/>
                </a:lnTo>
                <a:lnTo>
                  <a:pt x="85506" y="6375"/>
                </a:lnTo>
                <a:lnTo>
                  <a:pt x="86270" y="7213"/>
                </a:lnTo>
                <a:lnTo>
                  <a:pt x="86961" y="8087"/>
                </a:lnTo>
                <a:lnTo>
                  <a:pt x="87653" y="8998"/>
                </a:lnTo>
                <a:lnTo>
                  <a:pt x="88344" y="9908"/>
                </a:lnTo>
                <a:lnTo>
                  <a:pt x="89035" y="10783"/>
                </a:lnTo>
                <a:lnTo>
                  <a:pt x="89763" y="11621"/>
                </a:lnTo>
                <a:lnTo>
                  <a:pt x="90600" y="12349"/>
                </a:lnTo>
                <a:lnTo>
                  <a:pt x="91400" y="13005"/>
                </a:lnTo>
                <a:lnTo>
                  <a:pt x="92310" y="13515"/>
                </a:lnTo>
                <a:lnTo>
                  <a:pt x="93292" y="13952"/>
                </a:lnTo>
                <a:lnTo>
                  <a:pt x="94348" y="14316"/>
                </a:lnTo>
                <a:lnTo>
                  <a:pt x="95439" y="14644"/>
                </a:lnTo>
                <a:lnTo>
                  <a:pt x="96531" y="14936"/>
                </a:lnTo>
                <a:lnTo>
                  <a:pt x="97659" y="15227"/>
                </a:lnTo>
                <a:lnTo>
                  <a:pt x="98714" y="15555"/>
                </a:lnTo>
                <a:lnTo>
                  <a:pt x="99769" y="15919"/>
                </a:lnTo>
                <a:lnTo>
                  <a:pt x="100751" y="16357"/>
                </a:lnTo>
                <a:lnTo>
                  <a:pt x="101625" y="16903"/>
                </a:lnTo>
                <a:lnTo>
                  <a:pt x="102425" y="17559"/>
                </a:lnTo>
                <a:lnTo>
                  <a:pt x="103080" y="18360"/>
                </a:lnTo>
                <a:lnTo>
                  <a:pt x="103626" y="19234"/>
                </a:lnTo>
                <a:lnTo>
                  <a:pt x="104063" y="20218"/>
                </a:lnTo>
                <a:lnTo>
                  <a:pt x="104426" y="21275"/>
                </a:lnTo>
                <a:lnTo>
                  <a:pt x="104754" y="22331"/>
                </a:lnTo>
                <a:lnTo>
                  <a:pt x="105045" y="23460"/>
                </a:lnTo>
                <a:lnTo>
                  <a:pt x="105336" y="24553"/>
                </a:lnTo>
                <a:lnTo>
                  <a:pt x="105664" y="25646"/>
                </a:lnTo>
                <a:lnTo>
                  <a:pt x="106027" y="26703"/>
                </a:lnTo>
                <a:lnTo>
                  <a:pt x="106464" y="27686"/>
                </a:lnTo>
                <a:lnTo>
                  <a:pt x="106973" y="28597"/>
                </a:lnTo>
                <a:lnTo>
                  <a:pt x="107628" y="29398"/>
                </a:lnTo>
                <a:lnTo>
                  <a:pt x="108356" y="30236"/>
                </a:lnTo>
                <a:lnTo>
                  <a:pt x="109193" y="30965"/>
                </a:lnTo>
                <a:lnTo>
                  <a:pt x="110066" y="31657"/>
                </a:lnTo>
                <a:lnTo>
                  <a:pt x="111012" y="32349"/>
                </a:lnTo>
                <a:lnTo>
                  <a:pt x="111922" y="33041"/>
                </a:lnTo>
                <a:lnTo>
                  <a:pt x="112795" y="33734"/>
                </a:lnTo>
                <a:lnTo>
                  <a:pt x="113632" y="34499"/>
                </a:lnTo>
                <a:lnTo>
                  <a:pt x="114360" y="35264"/>
                </a:lnTo>
                <a:lnTo>
                  <a:pt x="114978" y="36138"/>
                </a:lnTo>
                <a:lnTo>
                  <a:pt x="115451" y="37049"/>
                </a:lnTo>
                <a:lnTo>
                  <a:pt x="115779" y="38142"/>
                </a:lnTo>
                <a:lnTo>
                  <a:pt x="115924" y="39271"/>
                </a:lnTo>
                <a:lnTo>
                  <a:pt x="115961" y="40437"/>
                </a:lnTo>
                <a:lnTo>
                  <a:pt x="115852" y="41675"/>
                </a:lnTo>
                <a:lnTo>
                  <a:pt x="115706" y="42914"/>
                </a:lnTo>
                <a:lnTo>
                  <a:pt x="115524" y="44153"/>
                </a:lnTo>
                <a:lnTo>
                  <a:pt x="115379" y="45391"/>
                </a:lnTo>
                <a:lnTo>
                  <a:pt x="115306" y="46630"/>
                </a:lnTo>
                <a:lnTo>
                  <a:pt x="115306" y="47832"/>
                </a:lnTo>
                <a:lnTo>
                  <a:pt x="115451" y="48961"/>
                </a:lnTo>
                <a:lnTo>
                  <a:pt x="115742" y="50091"/>
                </a:lnTo>
                <a:lnTo>
                  <a:pt x="116179" y="51147"/>
                </a:lnTo>
                <a:lnTo>
                  <a:pt x="116761" y="52240"/>
                </a:lnTo>
                <a:lnTo>
                  <a:pt x="117343" y="53333"/>
                </a:lnTo>
                <a:lnTo>
                  <a:pt x="117998" y="54426"/>
                </a:lnTo>
                <a:lnTo>
                  <a:pt x="118617" y="55482"/>
                </a:lnTo>
                <a:lnTo>
                  <a:pt x="119163" y="56612"/>
                </a:lnTo>
                <a:lnTo>
                  <a:pt x="119599" y="57704"/>
                </a:lnTo>
                <a:lnTo>
                  <a:pt x="119890" y="58834"/>
                </a:lnTo>
                <a:lnTo>
                  <a:pt x="120000" y="60000"/>
                </a:lnTo>
                <a:lnTo>
                  <a:pt x="119890" y="61165"/>
                </a:lnTo>
                <a:lnTo>
                  <a:pt x="119599" y="62295"/>
                </a:lnTo>
                <a:lnTo>
                  <a:pt x="119163" y="63387"/>
                </a:lnTo>
                <a:lnTo>
                  <a:pt x="118617" y="64517"/>
                </a:lnTo>
                <a:lnTo>
                  <a:pt x="117998" y="65573"/>
                </a:lnTo>
                <a:lnTo>
                  <a:pt x="117343" y="66666"/>
                </a:lnTo>
                <a:lnTo>
                  <a:pt x="116761" y="67759"/>
                </a:lnTo>
                <a:lnTo>
                  <a:pt x="116179" y="68852"/>
                </a:lnTo>
                <a:lnTo>
                  <a:pt x="115742" y="69908"/>
                </a:lnTo>
                <a:lnTo>
                  <a:pt x="115451" y="71038"/>
                </a:lnTo>
                <a:lnTo>
                  <a:pt x="115306" y="72167"/>
                </a:lnTo>
                <a:lnTo>
                  <a:pt x="115306" y="73369"/>
                </a:lnTo>
                <a:lnTo>
                  <a:pt x="115379" y="74608"/>
                </a:lnTo>
                <a:lnTo>
                  <a:pt x="115524" y="75846"/>
                </a:lnTo>
                <a:lnTo>
                  <a:pt x="115706" y="77085"/>
                </a:lnTo>
                <a:lnTo>
                  <a:pt x="115852" y="78324"/>
                </a:lnTo>
                <a:lnTo>
                  <a:pt x="115961" y="79562"/>
                </a:lnTo>
                <a:lnTo>
                  <a:pt x="115924" y="80728"/>
                </a:lnTo>
                <a:lnTo>
                  <a:pt x="115779" y="81857"/>
                </a:lnTo>
                <a:lnTo>
                  <a:pt x="115451" y="82950"/>
                </a:lnTo>
                <a:lnTo>
                  <a:pt x="114978" y="83861"/>
                </a:lnTo>
                <a:lnTo>
                  <a:pt x="114360" y="84735"/>
                </a:lnTo>
                <a:lnTo>
                  <a:pt x="113632" y="85500"/>
                </a:lnTo>
                <a:lnTo>
                  <a:pt x="112795" y="86265"/>
                </a:lnTo>
                <a:lnTo>
                  <a:pt x="111922" y="86958"/>
                </a:lnTo>
                <a:lnTo>
                  <a:pt x="111012" y="87650"/>
                </a:lnTo>
                <a:lnTo>
                  <a:pt x="110066" y="88342"/>
                </a:lnTo>
                <a:lnTo>
                  <a:pt x="109193" y="89034"/>
                </a:lnTo>
                <a:lnTo>
                  <a:pt x="108356" y="89763"/>
                </a:lnTo>
                <a:lnTo>
                  <a:pt x="107628" y="90601"/>
                </a:lnTo>
                <a:lnTo>
                  <a:pt x="106973" y="91402"/>
                </a:lnTo>
                <a:lnTo>
                  <a:pt x="106464" y="92313"/>
                </a:lnTo>
                <a:lnTo>
                  <a:pt x="106027" y="93296"/>
                </a:lnTo>
                <a:lnTo>
                  <a:pt x="105664" y="94353"/>
                </a:lnTo>
                <a:lnTo>
                  <a:pt x="105336" y="95446"/>
                </a:lnTo>
                <a:lnTo>
                  <a:pt x="105045" y="96539"/>
                </a:lnTo>
                <a:lnTo>
                  <a:pt x="104754" y="97668"/>
                </a:lnTo>
                <a:lnTo>
                  <a:pt x="104426" y="98724"/>
                </a:lnTo>
                <a:lnTo>
                  <a:pt x="104063" y="99781"/>
                </a:lnTo>
                <a:lnTo>
                  <a:pt x="103626" y="100765"/>
                </a:lnTo>
                <a:lnTo>
                  <a:pt x="103080" y="101639"/>
                </a:lnTo>
                <a:lnTo>
                  <a:pt x="102425" y="102440"/>
                </a:lnTo>
                <a:lnTo>
                  <a:pt x="101625" y="103096"/>
                </a:lnTo>
                <a:lnTo>
                  <a:pt x="100751" y="103642"/>
                </a:lnTo>
                <a:lnTo>
                  <a:pt x="99769" y="104080"/>
                </a:lnTo>
                <a:lnTo>
                  <a:pt x="98714" y="104444"/>
                </a:lnTo>
                <a:lnTo>
                  <a:pt x="97659" y="104772"/>
                </a:lnTo>
                <a:lnTo>
                  <a:pt x="96531" y="105063"/>
                </a:lnTo>
                <a:lnTo>
                  <a:pt x="95439" y="105355"/>
                </a:lnTo>
                <a:lnTo>
                  <a:pt x="94348" y="105683"/>
                </a:lnTo>
                <a:lnTo>
                  <a:pt x="93292" y="106047"/>
                </a:lnTo>
                <a:lnTo>
                  <a:pt x="92310" y="106484"/>
                </a:lnTo>
                <a:lnTo>
                  <a:pt x="91400" y="106994"/>
                </a:lnTo>
                <a:lnTo>
                  <a:pt x="90600" y="107650"/>
                </a:lnTo>
                <a:lnTo>
                  <a:pt x="89763" y="108378"/>
                </a:lnTo>
                <a:lnTo>
                  <a:pt x="89035" y="109216"/>
                </a:lnTo>
                <a:lnTo>
                  <a:pt x="88344" y="110091"/>
                </a:lnTo>
                <a:lnTo>
                  <a:pt x="87653" y="111001"/>
                </a:lnTo>
                <a:lnTo>
                  <a:pt x="86961" y="111912"/>
                </a:lnTo>
                <a:lnTo>
                  <a:pt x="86270" y="112786"/>
                </a:lnTo>
                <a:lnTo>
                  <a:pt x="85506" y="113624"/>
                </a:lnTo>
                <a:lnTo>
                  <a:pt x="84742" y="114353"/>
                </a:lnTo>
                <a:lnTo>
                  <a:pt x="83869" y="114972"/>
                </a:lnTo>
                <a:lnTo>
                  <a:pt x="82959" y="115446"/>
                </a:lnTo>
                <a:lnTo>
                  <a:pt x="81867" y="115774"/>
                </a:lnTo>
                <a:lnTo>
                  <a:pt x="80739" y="115919"/>
                </a:lnTo>
                <a:lnTo>
                  <a:pt x="79575" y="115956"/>
                </a:lnTo>
                <a:lnTo>
                  <a:pt x="78338" y="115846"/>
                </a:lnTo>
                <a:lnTo>
                  <a:pt x="77101" y="115701"/>
                </a:lnTo>
                <a:lnTo>
                  <a:pt x="75864" y="115519"/>
                </a:lnTo>
                <a:lnTo>
                  <a:pt x="74627" y="115373"/>
                </a:lnTo>
                <a:lnTo>
                  <a:pt x="73389" y="115300"/>
                </a:lnTo>
                <a:lnTo>
                  <a:pt x="72189" y="115300"/>
                </a:lnTo>
                <a:lnTo>
                  <a:pt x="71061" y="115446"/>
                </a:lnTo>
                <a:lnTo>
                  <a:pt x="69896" y="115737"/>
                </a:lnTo>
                <a:lnTo>
                  <a:pt x="68841" y="116174"/>
                </a:lnTo>
                <a:lnTo>
                  <a:pt x="67750" y="116757"/>
                </a:lnTo>
                <a:lnTo>
                  <a:pt x="66658" y="117340"/>
                </a:lnTo>
                <a:lnTo>
                  <a:pt x="65567" y="117996"/>
                </a:lnTo>
                <a:lnTo>
                  <a:pt x="64511" y="118615"/>
                </a:lnTo>
                <a:lnTo>
                  <a:pt x="63383" y="119162"/>
                </a:lnTo>
                <a:lnTo>
                  <a:pt x="62292" y="119599"/>
                </a:lnTo>
                <a:lnTo>
                  <a:pt x="61164" y="119890"/>
                </a:lnTo>
                <a:lnTo>
                  <a:pt x="60000" y="120000"/>
                </a:lnTo>
                <a:lnTo>
                  <a:pt x="58835" y="119890"/>
                </a:lnTo>
                <a:lnTo>
                  <a:pt x="57707" y="119599"/>
                </a:lnTo>
                <a:lnTo>
                  <a:pt x="56616" y="119162"/>
                </a:lnTo>
                <a:lnTo>
                  <a:pt x="55488" y="118615"/>
                </a:lnTo>
                <a:lnTo>
                  <a:pt x="54432" y="117996"/>
                </a:lnTo>
                <a:lnTo>
                  <a:pt x="53341" y="117340"/>
                </a:lnTo>
                <a:lnTo>
                  <a:pt x="52249" y="116757"/>
                </a:lnTo>
                <a:lnTo>
                  <a:pt x="51158" y="116174"/>
                </a:lnTo>
                <a:lnTo>
                  <a:pt x="50066" y="115737"/>
                </a:lnTo>
                <a:lnTo>
                  <a:pt x="48938" y="115446"/>
                </a:lnTo>
                <a:lnTo>
                  <a:pt x="47810" y="115300"/>
                </a:lnTo>
                <a:lnTo>
                  <a:pt x="46610" y="115300"/>
                </a:lnTo>
                <a:lnTo>
                  <a:pt x="45372" y="115373"/>
                </a:lnTo>
                <a:lnTo>
                  <a:pt x="44135" y="115519"/>
                </a:lnTo>
                <a:lnTo>
                  <a:pt x="42898" y="115701"/>
                </a:lnTo>
                <a:lnTo>
                  <a:pt x="41661" y="115846"/>
                </a:lnTo>
                <a:lnTo>
                  <a:pt x="40424" y="115956"/>
                </a:lnTo>
                <a:lnTo>
                  <a:pt x="39260" y="115919"/>
                </a:lnTo>
                <a:lnTo>
                  <a:pt x="38132" y="115774"/>
                </a:lnTo>
                <a:lnTo>
                  <a:pt x="37040" y="115446"/>
                </a:lnTo>
                <a:lnTo>
                  <a:pt x="36130" y="114972"/>
                </a:lnTo>
                <a:lnTo>
                  <a:pt x="35257" y="114353"/>
                </a:lnTo>
                <a:lnTo>
                  <a:pt x="34493" y="113624"/>
                </a:lnTo>
                <a:lnTo>
                  <a:pt x="33729" y="112786"/>
                </a:lnTo>
                <a:lnTo>
                  <a:pt x="33038" y="111912"/>
                </a:lnTo>
                <a:lnTo>
                  <a:pt x="32346" y="111001"/>
                </a:lnTo>
                <a:lnTo>
                  <a:pt x="31655" y="110091"/>
                </a:lnTo>
                <a:lnTo>
                  <a:pt x="30964" y="109216"/>
                </a:lnTo>
                <a:lnTo>
                  <a:pt x="30236" y="108378"/>
                </a:lnTo>
                <a:lnTo>
                  <a:pt x="29399" y="107650"/>
                </a:lnTo>
                <a:lnTo>
                  <a:pt x="28599" y="106994"/>
                </a:lnTo>
                <a:lnTo>
                  <a:pt x="27689" y="106484"/>
                </a:lnTo>
                <a:lnTo>
                  <a:pt x="26707" y="106047"/>
                </a:lnTo>
                <a:lnTo>
                  <a:pt x="25651" y="105683"/>
                </a:lnTo>
                <a:lnTo>
                  <a:pt x="24560" y="105355"/>
                </a:lnTo>
                <a:lnTo>
                  <a:pt x="23468" y="105063"/>
                </a:lnTo>
                <a:lnTo>
                  <a:pt x="22340" y="104772"/>
                </a:lnTo>
                <a:lnTo>
                  <a:pt x="21285" y="104444"/>
                </a:lnTo>
                <a:lnTo>
                  <a:pt x="20230" y="104080"/>
                </a:lnTo>
                <a:lnTo>
                  <a:pt x="19248" y="103642"/>
                </a:lnTo>
                <a:lnTo>
                  <a:pt x="18374" y="103096"/>
                </a:lnTo>
                <a:lnTo>
                  <a:pt x="17574" y="102440"/>
                </a:lnTo>
                <a:lnTo>
                  <a:pt x="16919" y="101639"/>
                </a:lnTo>
                <a:lnTo>
                  <a:pt x="16373" y="100765"/>
                </a:lnTo>
                <a:lnTo>
                  <a:pt x="15936" y="99781"/>
                </a:lnTo>
                <a:lnTo>
                  <a:pt x="15573" y="98724"/>
                </a:lnTo>
                <a:lnTo>
                  <a:pt x="15245" y="97668"/>
                </a:lnTo>
                <a:lnTo>
                  <a:pt x="14954" y="96539"/>
                </a:lnTo>
                <a:lnTo>
                  <a:pt x="14663" y="95446"/>
                </a:lnTo>
                <a:lnTo>
                  <a:pt x="14335" y="94353"/>
                </a:lnTo>
                <a:lnTo>
                  <a:pt x="13972" y="93296"/>
                </a:lnTo>
                <a:lnTo>
                  <a:pt x="13535" y="92313"/>
                </a:lnTo>
                <a:lnTo>
                  <a:pt x="13026" y="91402"/>
                </a:lnTo>
                <a:lnTo>
                  <a:pt x="12371" y="90601"/>
                </a:lnTo>
                <a:lnTo>
                  <a:pt x="11643" y="89763"/>
                </a:lnTo>
                <a:lnTo>
                  <a:pt x="10806" y="89034"/>
                </a:lnTo>
                <a:lnTo>
                  <a:pt x="9896" y="88342"/>
                </a:lnTo>
                <a:lnTo>
                  <a:pt x="8987" y="87650"/>
                </a:lnTo>
                <a:lnTo>
                  <a:pt x="8077" y="86958"/>
                </a:lnTo>
                <a:lnTo>
                  <a:pt x="7204" y="86265"/>
                </a:lnTo>
                <a:lnTo>
                  <a:pt x="6367" y="85500"/>
                </a:lnTo>
                <a:lnTo>
                  <a:pt x="5639" y="84735"/>
                </a:lnTo>
                <a:lnTo>
                  <a:pt x="5021" y="83861"/>
                </a:lnTo>
                <a:lnTo>
                  <a:pt x="4548" y="82950"/>
                </a:lnTo>
                <a:lnTo>
                  <a:pt x="4220" y="81857"/>
                </a:lnTo>
                <a:lnTo>
                  <a:pt x="4075" y="80728"/>
                </a:lnTo>
                <a:lnTo>
                  <a:pt x="4038" y="79562"/>
                </a:lnTo>
                <a:lnTo>
                  <a:pt x="4147" y="78324"/>
                </a:lnTo>
                <a:lnTo>
                  <a:pt x="4293" y="77085"/>
                </a:lnTo>
                <a:lnTo>
                  <a:pt x="4475" y="75846"/>
                </a:lnTo>
                <a:lnTo>
                  <a:pt x="4620" y="74608"/>
                </a:lnTo>
                <a:lnTo>
                  <a:pt x="4693" y="73369"/>
                </a:lnTo>
                <a:lnTo>
                  <a:pt x="4693" y="72167"/>
                </a:lnTo>
                <a:lnTo>
                  <a:pt x="4548" y="71038"/>
                </a:lnTo>
                <a:lnTo>
                  <a:pt x="4257" y="69908"/>
                </a:lnTo>
                <a:lnTo>
                  <a:pt x="3820" y="68852"/>
                </a:lnTo>
                <a:lnTo>
                  <a:pt x="3274" y="67759"/>
                </a:lnTo>
                <a:lnTo>
                  <a:pt x="2656" y="66666"/>
                </a:lnTo>
                <a:lnTo>
                  <a:pt x="2001" y="65573"/>
                </a:lnTo>
                <a:lnTo>
                  <a:pt x="1382" y="64517"/>
                </a:lnTo>
                <a:lnTo>
                  <a:pt x="836" y="63387"/>
                </a:lnTo>
                <a:lnTo>
                  <a:pt x="400" y="62295"/>
                </a:lnTo>
                <a:lnTo>
                  <a:pt x="109" y="61165"/>
                </a:lnTo>
                <a:lnTo>
                  <a:pt x="0" y="60000"/>
                </a:lnTo>
                <a:lnTo>
                  <a:pt x="109" y="58834"/>
                </a:lnTo>
                <a:lnTo>
                  <a:pt x="400" y="57704"/>
                </a:lnTo>
                <a:lnTo>
                  <a:pt x="836" y="56612"/>
                </a:lnTo>
                <a:lnTo>
                  <a:pt x="1382" y="55482"/>
                </a:lnTo>
                <a:lnTo>
                  <a:pt x="2001" y="54426"/>
                </a:lnTo>
                <a:lnTo>
                  <a:pt x="2656" y="53333"/>
                </a:lnTo>
                <a:lnTo>
                  <a:pt x="3274" y="52240"/>
                </a:lnTo>
                <a:lnTo>
                  <a:pt x="3820" y="51147"/>
                </a:lnTo>
                <a:lnTo>
                  <a:pt x="4257" y="50091"/>
                </a:lnTo>
                <a:lnTo>
                  <a:pt x="4548" y="48961"/>
                </a:lnTo>
                <a:lnTo>
                  <a:pt x="4693" y="47832"/>
                </a:lnTo>
                <a:lnTo>
                  <a:pt x="4693" y="46630"/>
                </a:lnTo>
                <a:lnTo>
                  <a:pt x="4620" y="45391"/>
                </a:lnTo>
                <a:lnTo>
                  <a:pt x="4475" y="44153"/>
                </a:lnTo>
                <a:lnTo>
                  <a:pt x="4293" y="42914"/>
                </a:lnTo>
                <a:lnTo>
                  <a:pt x="4147" y="41675"/>
                </a:lnTo>
                <a:lnTo>
                  <a:pt x="4038" y="40437"/>
                </a:lnTo>
                <a:lnTo>
                  <a:pt x="4075" y="39271"/>
                </a:lnTo>
                <a:lnTo>
                  <a:pt x="4220" y="38142"/>
                </a:lnTo>
                <a:lnTo>
                  <a:pt x="4548" y="37049"/>
                </a:lnTo>
                <a:lnTo>
                  <a:pt x="5021" y="36138"/>
                </a:lnTo>
                <a:lnTo>
                  <a:pt x="5639" y="35264"/>
                </a:lnTo>
                <a:lnTo>
                  <a:pt x="6367" y="34499"/>
                </a:lnTo>
                <a:lnTo>
                  <a:pt x="7204" y="33734"/>
                </a:lnTo>
                <a:lnTo>
                  <a:pt x="8077" y="33041"/>
                </a:lnTo>
                <a:lnTo>
                  <a:pt x="8987" y="32349"/>
                </a:lnTo>
                <a:lnTo>
                  <a:pt x="9896" y="31657"/>
                </a:lnTo>
                <a:lnTo>
                  <a:pt x="10806" y="30965"/>
                </a:lnTo>
                <a:lnTo>
                  <a:pt x="11643" y="30236"/>
                </a:lnTo>
                <a:lnTo>
                  <a:pt x="12371" y="29398"/>
                </a:lnTo>
                <a:lnTo>
                  <a:pt x="13026" y="28597"/>
                </a:lnTo>
                <a:lnTo>
                  <a:pt x="13535" y="27686"/>
                </a:lnTo>
                <a:lnTo>
                  <a:pt x="13972" y="26703"/>
                </a:lnTo>
                <a:lnTo>
                  <a:pt x="14335" y="25646"/>
                </a:lnTo>
                <a:lnTo>
                  <a:pt x="14663" y="24553"/>
                </a:lnTo>
                <a:lnTo>
                  <a:pt x="14954" y="23460"/>
                </a:lnTo>
                <a:lnTo>
                  <a:pt x="15245" y="22331"/>
                </a:lnTo>
                <a:lnTo>
                  <a:pt x="15573" y="21275"/>
                </a:lnTo>
                <a:lnTo>
                  <a:pt x="15936" y="20218"/>
                </a:lnTo>
                <a:lnTo>
                  <a:pt x="16373" y="19234"/>
                </a:lnTo>
                <a:lnTo>
                  <a:pt x="16919" y="18360"/>
                </a:lnTo>
                <a:lnTo>
                  <a:pt x="17574" y="17559"/>
                </a:lnTo>
                <a:lnTo>
                  <a:pt x="18374" y="16903"/>
                </a:lnTo>
                <a:lnTo>
                  <a:pt x="19248" y="16357"/>
                </a:lnTo>
                <a:lnTo>
                  <a:pt x="20230" y="15919"/>
                </a:lnTo>
                <a:lnTo>
                  <a:pt x="21285" y="15555"/>
                </a:lnTo>
                <a:lnTo>
                  <a:pt x="22340" y="15227"/>
                </a:lnTo>
                <a:lnTo>
                  <a:pt x="23468" y="14936"/>
                </a:lnTo>
                <a:lnTo>
                  <a:pt x="24560" y="14644"/>
                </a:lnTo>
                <a:lnTo>
                  <a:pt x="25651" y="14316"/>
                </a:lnTo>
                <a:lnTo>
                  <a:pt x="26707" y="13952"/>
                </a:lnTo>
                <a:lnTo>
                  <a:pt x="27689" y="13515"/>
                </a:lnTo>
                <a:lnTo>
                  <a:pt x="28599" y="13005"/>
                </a:lnTo>
                <a:lnTo>
                  <a:pt x="29399" y="12349"/>
                </a:lnTo>
                <a:lnTo>
                  <a:pt x="30236" y="11621"/>
                </a:lnTo>
                <a:lnTo>
                  <a:pt x="30964" y="10783"/>
                </a:lnTo>
                <a:lnTo>
                  <a:pt x="31655" y="9908"/>
                </a:lnTo>
                <a:lnTo>
                  <a:pt x="32346" y="8998"/>
                </a:lnTo>
                <a:lnTo>
                  <a:pt x="33038" y="8087"/>
                </a:lnTo>
                <a:lnTo>
                  <a:pt x="33729" y="7213"/>
                </a:lnTo>
                <a:lnTo>
                  <a:pt x="34493" y="6375"/>
                </a:lnTo>
                <a:lnTo>
                  <a:pt x="35257" y="5646"/>
                </a:lnTo>
                <a:lnTo>
                  <a:pt x="36130" y="5027"/>
                </a:lnTo>
                <a:lnTo>
                  <a:pt x="37040" y="4553"/>
                </a:lnTo>
                <a:lnTo>
                  <a:pt x="38132" y="4225"/>
                </a:lnTo>
                <a:lnTo>
                  <a:pt x="39260" y="4080"/>
                </a:lnTo>
                <a:lnTo>
                  <a:pt x="40424" y="4043"/>
                </a:lnTo>
                <a:lnTo>
                  <a:pt x="41661" y="4153"/>
                </a:lnTo>
                <a:lnTo>
                  <a:pt x="42898" y="4298"/>
                </a:lnTo>
                <a:lnTo>
                  <a:pt x="44135" y="4480"/>
                </a:lnTo>
                <a:lnTo>
                  <a:pt x="45372" y="4626"/>
                </a:lnTo>
                <a:lnTo>
                  <a:pt x="46610" y="4699"/>
                </a:lnTo>
                <a:lnTo>
                  <a:pt x="47810" y="4699"/>
                </a:lnTo>
                <a:lnTo>
                  <a:pt x="48938" y="4553"/>
                </a:lnTo>
                <a:lnTo>
                  <a:pt x="50066" y="4262"/>
                </a:lnTo>
                <a:lnTo>
                  <a:pt x="51158" y="3825"/>
                </a:lnTo>
                <a:lnTo>
                  <a:pt x="52249" y="3242"/>
                </a:lnTo>
                <a:lnTo>
                  <a:pt x="53341" y="2659"/>
                </a:lnTo>
                <a:lnTo>
                  <a:pt x="54432" y="2003"/>
                </a:lnTo>
                <a:lnTo>
                  <a:pt x="55488" y="1384"/>
                </a:lnTo>
                <a:lnTo>
                  <a:pt x="56616" y="837"/>
                </a:lnTo>
                <a:lnTo>
                  <a:pt x="57707" y="400"/>
                </a:lnTo>
                <a:lnTo>
                  <a:pt x="58835" y="109"/>
                </a:lnTo>
                <a:lnTo>
                  <a:pt x="60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34" name="Shape 134"/>
          <p:cNvSpPr txBox="1">
            <a:spLocks noGrp="1"/>
          </p:cNvSpPr>
          <p:nvPr>
            <p:ph type="ctrTitle"/>
          </p:nvPr>
        </p:nvSpPr>
        <p:spPr>
          <a:xfrm>
            <a:off x="808892" y="1098388"/>
            <a:ext cx="7738800" cy="43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mpact"/>
              <a:buNone/>
              <a:defRPr sz="75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subTitle" idx="1"/>
          </p:nvPr>
        </p:nvSpPr>
        <p:spPr>
          <a:xfrm>
            <a:off x="1661284" y="5979197"/>
            <a:ext cx="6034200" cy="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/>
          <a:lstStyle>
            <a:lvl1pPr marL="0" marR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None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-12700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-12700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-12700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dt" idx="10"/>
          </p:nvPr>
        </p:nvSpPr>
        <p:spPr>
          <a:xfrm>
            <a:off x="808892" y="6375679"/>
            <a:ext cx="17472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317500" marR="0" lvl="1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647700" marR="0" lvl="2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965200" marR="0" lvl="3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82700" marR="0" lvl="4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1612900" marR="0" lvl="5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1930400" marR="0" lvl="6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2247900" marR="0" lvl="7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2578100" marR="0" lvl="8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ftr" idx="11"/>
          </p:nvPr>
        </p:nvSpPr>
        <p:spPr>
          <a:xfrm>
            <a:off x="3135249" y="6375679"/>
            <a:ext cx="30861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317500" marR="0" lvl="1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647700" marR="0" lvl="2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965200" marR="0" lvl="3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82700" marR="0" lvl="4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1612900" marR="0" lvl="5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1930400" marR="0" lvl="6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2247900" marR="0" lvl="7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2578100" marR="0" lvl="8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>
            <a:off x="6800414" y="6375679"/>
            <a:ext cx="17472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32125" rIns="64275" bIns="321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895E04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9" name="Shape 139"/>
          <p:cNvSpPr/>
          <p:nvPr/>
        </p:nvSpPr>
        <p:spPr>
          <a:xfrm>
            <a:off x="0" y="0"/>
            <a:ext cx="2127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4275" tIns="64275" rIns="64275" bIns="642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Shape 140" title="left edge border"/>
          <p:cNvSpPr/>
          <p:nvPr/>
        </p:nvSpPr>
        <p:spPr>
          <a:xfrm>
            <a:off x="0" y="0"/>
            <a:ext cx="2127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4275" tIns="64275" rIns="64275" bIns="642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" y="0"/>
            <a:ext cx="2111100" cy="685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60304" y="0"/>
                </a:lnTo>
                <a:lnTo>
                  <a:pt x="61319" y="1555"/>
                </a:lnTo>
                <a:lnTo>
                  <a:pt x="62335" y="3083"/>
                </a:lnTo>
                <a:lnTo>
                  <a:pt x="63485" y="4583"/>
                </a:lnTo>
                <a:lnTo>
                  <a:pt x="64771" y="6027"/>
                </a:lnTo>
                <a:lnTo>
                  <a:pt x="66328" y="7388"/>
                </a:lnTo>
                <a:lnTo>
                  <a:pt x="68155" y="8666"/>
                </a:lnTo>
                <a:lnTo>
                  <a:pt x="70118" y="9750"/>
                </a:lnTo>
                <a:lnTo>
                  <a:pt x="72351" y="10750"/>
                </a:lnTo>
                <a:lnTo>
                  <a:pt x="74788" y="11722"/>
                </a:lnTo>
                <a:lnTo>
                  <a:pt x="77495" y="12666"/>
                </a:lnTo>
                <a:lnTo>
                  <a:pt x="80203" y="13527"/>
                </a:lnTo>
                <a:lnTo>
                  <a:pt x="83045" y="14444"/>
                </a:lnTo>
                <a:lnTo>
                  <a:pt x="85956" y="15305"/>
                </a:lnTo>
                <a:lnTo>
                  <a:pt x="88730" y="16222"/>
                </a:lnTo>
                <a:lnTo>
                  <a:pt x="91505" y="17138"/>
                </a:lnTo>
                <a:lnTo>
                  <a:pt x="94077" y="18083"/>
                </a:lnTo>
                <a:lnTo>
                  <a:pt x="96446" y="19083"/>
                </a:lnTo>
                <a:lnTo>
                  <a:pt x="98544" y="20138"/>
                </a:lnTo>
                <a:lnTo>
                  <a:pt x="100439" y="21250"/>
                </a:lnTo>
                <a:lnTo>
                  <a:pt x="101861" y="22444"/>
                </a:lnTo>
                <a:lnTo>
                  <a:pt x="102944" y="23777"/>
                </a:lnTo>
                <a:lnTo>
                  <a:pt x="103553" y="25194"/>
                </a:lnTo>
                <a:lnTo>
                  <a:pt x="103824" y="26666"/>
                </a:lnTo>
                <a:lnTo>
                  <a:pt x="103824" y="28138"/>
                </a:lnTo>
                <a:lnTo>
                  <a:pt x="103553" y="29666"/>
                </a:lnTo>
                <a:lnTo>
                  <a:pt x="103079" y="31250"/>
                </a:lnTo>
                <a:lnTo>
                  <a:pt x="102538" y="32805"/>
                </a:lnTo>
                <a:lnTo>
                  <a:pt x="102064" y="34361"/>
                </a:lnTo>
                <a:lnTo>
                  <a:pt x="101590" y="35916"/>
                </a:lnTo>
                <a:lnTo>
                  <a:pt x="101252" y="37500"/>
                </a:lnTo>
                <a:lnTo>
                  <a:pt x="101116" y="39027"/>
                </a:lnTo>
                <a:lnTo>
                  <a:pt x="101319" y="40500"/>
                </a:lnTo>
                <a:lnTo>
                  <a:pt x="101793" y="41972"/>
                </a:lnTo>
                <a:lnTo>
                  <a:pt x="102673" y="43333"/>
                </a:lnTo>
                <a:lnTo>
                  <a:pt x="103891" y="44722"/>
                </a:lnTo>
                <a:lnTo>
                  <a:pt x="105380" y="46083"/>
                </a:lnTo>
                <a:lnTo>
                  <a:pt x="107140" y="47444"/>
                </a:lnTo>
                <a:lnTo>
                  <a:pt x="109035" y="48805"/>
                </a:lnTo>
                <a:lnTo>
                  <a:pt x="110998" y="50194"/>
                </a:lnTo>
                <a:lnTo>
                  <a:pt x="112961" y="51527"/>
                </a:lnTo>
                <a:lnTo>
                  <a:pt x="114788" y="52916"/>
                </a:lnTo>
                <a:lnTo>
                  <a:pt x="116480" y="54277"/>
                </a:lnTo>
                <a:lnTo>
                  <a:pt x="117901" y="55722"/>
                </a:lnTo>
                <a:lnTo>
                  <a:pt x="119052" y="57138"/>
                </a:lnTo>
                <a:lnTo>
                  <a:pt x="119729" y="58555"/>
                </a:lnTo>
                <a:lnTo>
                  <a:pt x="120000" y="60000"/>
                </a:lnTo>
                <a:lnTo>
                  <a:pt x="119729" y="61444"/>
                </a:lnTo>
                <a:lnTo>
                  <a:pt x="119052" y="62861"/>
                </a:lnTo>
                <a:lnTo>
                  <a:pt x="117901" y="64277"/>
                </a:lnTo>
                <a:lnTo>
                  <a:pt x="116480" y="65722"/>
                </a:lnTo>
                <a:lnTo>
                  <a:pt x="114788" y="67083"/>
                </a:lnTo>
                <a:lnTo>
                  <a:pt x="112961" y="68472"/>
                </a:lnTo>
                <a:lnTo>
                  <a:pt x="110998" y="69805"/>
                </a:lnTo>
                <a:lnTo>
                  <a:pt x="109035" y="71194"/>
                </a:lnTo>
                <a:lnTo>
                  <a:pt x="107140" y="72555"/>
                </a:lnTo>
                <a:lnTo>
                  <a:pt x="105380" y="73916"/>
                </a:lnTo>
                <a:lnTo>
                  <a:pt x="103891" y="75277"/>
                </a:lnTo>
                <a:lnTo>
                  <a:pt x="102673" y="76666"/>
                </a:lnTo>
                <a:lnTo>
                  <a:pt x="101793" y="78027"/>
                </a:lnTo>
                <a:lnTo>
                  <a:pt x="101319" y="79500"/>
                </a:lnTo>
                <a:lnTo>
                  <a:pt x="101116" y="80972"/>
                </a:lnTo>
                <a:lnTo>
                  <a:pt x="101252" y="82500"/>
                </a:lnTo>
                <a:lnTo>
                  <a:pt x="101590" y="84083"/>
                </a:lnTo>
                <a:lnTo>
                  <a:pt x="102064" y="85638"/>
                </a:lnTo>
                <a:lnTo>
                  <a:pt x="102538" y="87194"/>
                </a:lnTo>
                <a:lnTo>
                  <a:pt x="103079" y="88750"/>
                </a:lnTo>
                <a:lnTo>
                  <a:pt x="103553" y="90333"/>
                </a:lnTo>
                <a:lnTo>
                  <a:pt x="103824" y="91861"/>
                </a:lnTo>
                <a:lnTo>
                  <a:pt x="103824" y="93333"/>
                </a:lnTo>
                <a:lnTo>
                  <a:pt x="103553" y="94805"/>
                </a:lnTo>
                <a:lnTo>
                  <a:pt x="102944" y="96222"/>
                </a:lnTo>
                <a:lnTo>
                  <a:pt x="101861" y="97555"/>
                </a:lnTo>
                <a:lnTo>
                  <a:pt x="100439" y="98750"/>
                </a:lnTo>
                <a:lnTo>
                  <a:pt x="98544" y="99861"/>
                </a:lnTo>
                <a:lnTo>
                  <a:pt x="96446" y="100916"/>
                </a:lnTo>
                <a:lnTo>
                  <a:pt x="94077" y="101916"/>
                </a:lnTo>
                <a:lnTo>
                  <a:pt x="91505" y="102861"/>
                </a:lnTo>
                <a:lnTo>
                  <a:pt x="88730" y="103777"/>
                </a:lnTo>
                <a:lnTo>
                  <a:pt x="85956" y="104694"/>
                </a:lnTo>
                <a:lnTo>
                  <a:pt x="83045" y="105555"/>
                </a:lnTo>
                <a:lnTo>
                  <a:pt x="80203" y="106472"/>
                </a:lnTo>
                <a:lnTo>
                  <a:pt x="77495" y="107333"/>
                </a:lnTo>
                <a:lnTo>
                  <a:pt x="74788" y="108277"/>
                </a:lnTo>
                <a:lnTo>
                  <a:pt x="72351" y="109250"/>
                </a:lnTo>
                <a:lnTo>
                  <a:pt x="70118" y="110250"/>
                </a:lnTo>
                <a:lnTo>
                  <a:pt x="68155" y="111333"/>
                </a:lnTo>
                <a:lnTo>
                  <a:pt x="66328" y="112611"/>
                </a:lnTo>
                <a:lnTo>
                  <a:pt x="64771" y="113972"/>
                </a:lnTo>
                <a:lnTo>
                  <a:pt x="63485" y="115416"/>
                </a:lnTo>
                <a:lnTo>
                  <a:pt x="62335" y="116916"/>
                </a:lnTo>
                <a:lnTo>
                  <a:pt x="61319" y="118444"/>
                </a:lnTo>
                <a:lnTo>
                  <a:pt x="60304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2432198" y="1073889"/>
            <a:ext cx="6140400" cy="40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Impact"/>
              <a:buNone/>
              <a:defRPr sz="6300" b="0" i="0" u="none" strike="noStrike" cap="none">
                <a:solidFill>
                  <a:schemeClr val="lt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2432198" y="5159783"/>
            <a:ext cx="5263200" cy="9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bin"/>
              <a:buNone/>
              <a:defRPr sz="15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bin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bin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bin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dt" idx="10"/>
          </p:nvPr>
        </p:nvSpPr>
        <p:spPr>
          <a:xfrm>
            <a:off x="2427411" y="6375679"/>
            <a:ext cx="11205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317500" marR="0" lvl="1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647700" marR="0" lvl="2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965200" marR="0" lvl="3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82700" marR="0" lvl="4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1612900" marR="0" lvl="5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1930400" marR="0" lvl="6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2247900" marR="0" lvl="7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2578100" marR="0" lvl="8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ftr" idx="11"/>
          </p:nvPr>
        </p:nvSpPr>
        <p:spPr>
          <a:xfrm>
            <a:off x="3959298" y="6375679"/>
            <a:ext cx="30861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317500" marR="0" lvl="1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647700" marR="0" lvl="2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965200" marR="0" lvl="3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82700" marR="0" lvl="4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1612900" marR="0" lvl="5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1930400" marR="0" lvl="6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2247900" marR="0" lvl="7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2578100" marR="0" lvl="8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7456826" y="6375679"/>
            <a:ext cx="11157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32125" rIns="64275" bIns="321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lt2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8" name="Shape 148"/>
          <p:cNvSpPr/>
          <p:nvPr/>
        </p:nvSpPr>
        <p:spPr>
          <a:xfrm>
            <a:off x="655786" y="0"/>
            <a:ext cx="1234500" cy="685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9787" y="0"/>
                </a:lnTo>
                <a:lnTo>
                  <a:pt x="21755" y="1527"/>
                </a:lnTo>
                <a:lnTo>
                  <a:pt x="23606" y="3055"/>
                </a:lnTo>
                <a:lnTo>
                  <a:pt x="25458" y="4611"/>
                </a:lnTo>
                <a:lnTo>
                  <a:pt x="27078" y="6194"/>
                </a:lnTo>
                <a:lnTo>
                  <a:pt x="29045" y="7722"/>
                </a:lnTo>
                <a:lnTo>
                  <a:pt x="31128" y="9194"/>
                </a:lnTo>
                <a:lnTo>
                  <a:pt x="33789" y="10583"/>
                </a:lnTo>
                <a:lnTo>
                  <a:pt x="36914" y="11861"/>
                </a:lnTo>
                <a:lnTo>
                  <a:pt x="40385" y="12944"/>
                </a:lnTo>
                <a:lnTo>
                  <a:pt x="44204" y="13972"/>
                </a:lnTo>
                <a:lnTo>
                  <a:pt x="48601" y="14916"/>
                </a:lnTo>
                <a:lnTo>
                  <a:pt x="53230" y="15861"/>
                </a:lnTo>
                <a:lnTo>
                  <a:pt x="58090" y="16750"/>
                </a:lnTo>
                <a:lnTo>
                  <a:pt x="62950" y="17638"/>
                </a:lnTo>
                <a:lnTo>
                  <a:pt x="67926" y="18555"/>
                </a:lnTo>
                <a:lnTo>
                  <a:pt x="72671" y="19444"/>
                </a:lnTo>
                <a:lnTo>
                  <a:pt x="77184" y="20388"/>
                </a:lnTo>
                <a:lnTo>
                  <a:pt x="81350" y="21416"/>
                </a:lnTo>
                <a:lnTo>
                  <a:pt x="85168" y="22444"/>
                </a:lnTo>
                <a:lnTo>
                  <a:pt x="88293" y="23555"/>
                </a:lnTo>
                <a:lnTo>
                  <a:pt x="90954" y="24805"/>
                </a:lnTo>
                <a:lnTo>
                  <a:pt x="92574" y="26027"/>
                </a:lnTo>
                <a:lnTo>
                  <a:pt x="93616" y="27388"/>
                </a:lnTo>
                <a:lnTo>
                  <a:pt x="94079" y="28722"/>
                </a:lnTo>
                <a:lnTo>
                  <a:pt x="93963" y="30138"/>
                </a:lnTo>
                <a:lnTo>
                  <a:pt x="93500" y="31555"/>
                </a:lnTo>
                <a:lnTo>
                  <a:pt x="92921" y="33027"/>
                </a:lnTo>
                <a:lnTo>
                  <a:pt x="92111" y="34500"/>
                </a:lnTo>
                <a:lnTo>
                  <a:pt x="91186" y="35972"/>
                </a:lnTo>
                <a:lnTo>
                  <a:pt x="90491" y="37444"/>
                </a:lnTo>
                <a:lnTo>
                  <a:pt x="90028" y="38916"/>
                </a:lnTo>
                <a:lnTo>
                  <a:pt x="89681" y="40333"/>
                </a:lnTo>
                <a:lnTo>
                  <a:pt x="90028" y="41722"/>
                </a:lnTo>
                <a:lnTo>
                  <a:pt x="90723" y="43083"/>
                </a:lnTo>
                <a:lnTo>
                  <a:pt x="92227" y="44500"/>
                </a:lnTo>
                <a:lnTo>
                  <a:pt x="94541" y="45888"/>
                </a:lnTo>
                <a:lnTo>
                  <a:pt x="97319" y="47277"/>
                </a:lnTo>
                <a:lnTo>
                  <a:pt x="100443" y="48666"/>
                </a:lnTo>
                <a:lnTo>
                  <a:pt x="103683" y="50027"/>
                </a:lnTo>
                <a:lnTo>
                  <a:pt x="107155" y="51416"/>
                </a:lnTo>
                <a:lnTo>
                  <a:pt x="110279" y="52805"/>
                </a:lnTo>
                <a:lnTo>
                  <a:pt x="113404" y="54222"/>
                </a:lnTo>
                <a:lnTo>
                  <a:pt x="116065" y="55638"/>
                </a:lnTo>
                <a:lnTo>
                  <a:pt x="118148" y="57055"/>
                </a:lnTo>
                <a:lnTo>
                  <a:pt x="119305" y="58500"/>
                </a:lnTo>
                <a:lnTo>
                  <a:pt x="120000" y="60000"/>
                </a:lnTo>
                <a:lnTo>
                  <a:pt x="119305" y="61500"/>
                </a:lnTo>
                <a:lnTo>
                  <a:pt x="118148" y="62944"/>
                </a:lnTo>
                <a:lnTo>
                  <a:pt x="116065" y="64361"/>
                </a:lnTo>
                <a:lnTo>
                  <a:pt x="113404" y="65777"/>
                </a:lnTo>
                <a:lnTo>
                  <a:pt x="110279" y="67194"/>
                </a:lnTo>
                <a:lnTo>
                  <a:pt x="107155" y="68583"/>
                </a:lnTo>
                <a:lnTo>
                  <a:pt x="103683" y="69972"/>
                </a:lnTo>
                <a:lnTo>
                  <a:pt x="100443" y="71333"/>
                </a:lnTo>
                <a:lnTo>
                  <a:pt x="97319" y="72722"/>
                </a:lnTo>
                <a:lnTo>
                  <a:pt x="94541" y="74111"/>
                </a:lnTo>
                <a:lnTo>
                  <a:pt x="92227" y="75500"/>
                </a:lnTo>
                <a:lnTo>
                  <a:pt x="90723" y="76916"/>
                </a:lnTo>
                <a:lnTo>
                  <a:pt x="90028" y="78277"/>
                </a:lnTo>
                <a:lnTo>
                  <a:pt x="89681" y="79666"/>
                </a:lnTo>
                <a:lnTo>
                  <a:pt x="90028" y="81083"/>
                </a:lnTo>
                <a:lnTo>
                  <a:pt x="90491" y="82555"/>
                </a:lnTo>
                <a:lnTo>
                  <a:pt x="91186" y="84027"/>
                </a:lnTo>
                <a:lnTo>
                  <a:pt x="92111" y="85500"/>
                </a:lnTo>
                <a:lnTo>
                  <a:pt x="92921" y="86972"/>
                </a:lnTo>
                <a:lnTo>
                  <a:pt x="93500" y="88444"/>
                </a:lnTo>
                <a:lnTo>
                  <a:pt x="93963" y="89861"/>
                </a:lnTo>
                <a:lnTo>
                  <a:pt x="94079" y="91277"/>
                </a:lnTo>
                <a:lnTo>
                  <a:pt x="93616" y="92611"/>
                </a:lnTo>
                <a:lnTo>
                  <a:pt x="92574" y="93972"/>
                </a:lnTo>
                <a:lnTo>
                  <a:pt x="90954" y="95194"/>
                </a:lnTo>
                <a:lnTo>
                  <a:pt x="88293" y="96444"/>
                </a:lnTo>
                <a:lnTo>
                  <a:pt x="85168" y="97555"/>
                </a:lnTo>
                <a:lnTo>
                  <a:pt x="81350" y="98583"/>
                </a:lnTo>
                <a:lnTo>
                  <a:pt x="77184" y="99611"/>
                </a:lnTo>
                <a:lnTo>
                  <a:pt x="72671" y="100555"/>
                </a:lnTo>
                <a:lnTo>
                  <a:pt x="67926" y="101444"/>
                </a:lnTo>
                <a:lnTo>
                  <a:pt x="62950" y="102361"/>
                </a:lnTo>
                <a:lnTo>
                  <a:pt x="58090" y="103250"/>
                </a:lnTo>
                <a:lnTo>
                  <a:pt x="53230" y="104138"/>
                </a:lnTo>
                <a:lnTo>
                  <a:pt x="48601" y="105083"/>
                </a:lnTo>
                <a:lnTo>
                  <a:pt x="44204" y="106027"/>
                </a:lnTo>
                <a:lnTo>
                  <a:pt x="40385" y="107055"/>
                </a:lnTo>
                <a:lnTo>
                  <a:pt x="36914" y="108138"/>
                </a:lnTo>
                <a:lnTo>
                  <a:pt x="33789" y="109416"/>
                </a:lnTo>
                <a:lnTo>
                  <a:pt x="31128" y="110805"/>
                </a:lnTo>
                <a:lnTo>
                  <a:pt x="29045" y="112277"/>
                </a:lnTo>
                <a:lnTo>
                  <a:pt x="27078" y="113805"/>
                </a:lnTo>
                <a:lnTo>
                  <a:pt x="25458" y="115388"/>
                </a:lnTo>
                <a:lnTo>
                  <a:pt x="23606" y="116944"/>
                </a:lnTo>
                <a:lnTo>
                  <a:pt x="21755" y="118472"/>
                </a:lnTo>
                <a:lnTo>
                  <a:pt x="19787" y="120000"/>
                </a:lnTo>
                <a:lnTo>
                  <a:pt x="0" y="120000"/>
                </a:lnTo>
                <a:lnTo>
                  <a:pt x="1967" y="118833"/>
                </a:lnTo>
                <a:lnTo>
                  <a:pt x="3818" y="117555"/>
                </a:lnTo>
                <a:lnTo>
                  <a:pt x="5323" y="116194"/>
                </a:lnTo>
                <a:lnTo>
                  <a:pt x="6943" y="114750"/>
                </a:lnTo>
                <a:lnTo>
                  <a:pt x="8678" y="113194"/>
                </a:lnTo>
                <a:lnTo>
                  <a:pt x="10414" y="111638"/>
                </a:lnTo>
                <a:lnTo>
                  <a:pt x="12613" y="110111"/>
                </a:lnTo>
                <a:lnTo>
                  <a:pt x="14927" y="108583"/>
                </a:lnTo>
                <a:lnTo>
                  <a:pt x="18052" y="107083"/>
                </a:lnTo>
                <a:lnTo>
                  <a:pt x="21523" y="105666"/>
                </a:lnTo>
                <a:lnTo>
                  <a:pt x="25689" y="104333"/>
                </a:lnTo>
                <a:lnTo>
                  <a:pt x="30202" y="103138"/>
                </a:lnTo>
                <a:lnTo>
                  <a:pt x="35062" y="102000"/>
                </a:lnTo>
                <a:lnTo>
                  <a:pt x="40270" y="100944"/>
                </a:lnTo>
                <a:lnTo>
                  <a:pt x="45361" y="99972"/>
                </a:lnTo>
                <a:lnTo>
                  <a:pt x="50684" y="99027"/>
                </a:lnTo>
                <a:lnTo>
                  <a:pt x="55776" y="98083"/>
                </a:lnTo>
                <a:lnTo>
                  <a:pt x="60520" y="97194"/>
                </a:lnTo>
                <a:lnTo>
                  <a:pt x="64918" y="96277"/>
                </a:lnTo>
                <a:lnTo>
                  <a:pt x="68736" y="95388"/>
                </a:lnTo>
                <a:lnTo>
                  <a:pt x="71745" y="94444"/>
                </a:lnTo>
                <a:lnTo>
                  <a:pt x="73828" y="93527"/>
                </a:lnTo>
                <a:lnTo>
                  <a:pt x="74869" y="92666"/>
                </a:lnTo>
                <a:lnTo>
                  <a:pt x="75448" y="91722"/>
                </a:lnTo>
                <a:lnTo>
                  <a:pt x="75679" y="90694"/>
                </a:lnTo>
                <a:lnTo>
                  <a:pt x="75332" y="89555"/>
                </a:lnTo>
                <a:lnTo>
                  <a:pt x="74869" y="88361"/>
                </a:lnTo>
                <a:lnTo>
                  <a:pt x="74291" y="87138"/>
                </a:lnTo>
                <a:lnTo>
                  <a:pt x="73712" y="85861"/>
                </a:lnTo>
                <a:lnTo>
                  <a:pt x="72439" y="83916"/>
                </a:lnTo>
                <a:lnTo>
                  <a:pt x="71745" y="82000"/>
                </a:lnTo>
                <a:lnTo>
                  <a:pt x="71282" y="80027"/>
                </a:lnTo>
                <a:lnTo>
                  <a:pt x="71513" y="78027"/>
                </a:lnTo>
                <a:lnTo>
                  <a:pt x="72671" y="76027"/>
                </a:lnTo>
                <a:lnTo>
                  <a:pt x="74291" y="74472"/>
                </a:lnTo>
                <a:lnTo>
                  <a:pt x="76489" y="72944"/>
                </a:lnTo>
                <a:lnTo>
                  <a:pt x="79267" y="71500"/>
                </a:lnTo>
                <a:lnTo>
                  <a:pt x="82275" y="70027"/>
                </a:lnTo>
                <a:lnTo>
                  <a:pt x="85515" y="68666"/>
                </a:lnTo>
                <a:lnTo>
                  <a:pt x="88756" y="67305"/>
                </a:lnTo>
                <a:lnTo>
                  <a:pt x="91533" y="66138"/>
                </a:lnTo>
                <a:lnTo>
                  <a:pt x="94079" y="65055"/>
                </a:lnTo>
                <a:lnTo>
                  <a:pt x="96509" y="63972"/>
                </a:lnTo>
                <a:lnTo>
                  <a:pt x="98476" y="62916"/>
                </a:lnTo>
                <a:lnTo>
                  <a:pt x="99980" y="61888"/>
                </a:lnTo>
                <a:lnTo>
                  <a:pt x="101022" y="60944"/>
                </a:lnTo>
                <a:lnTo>
                  <a:pt x="101369" y="60000"/>
                </a:lnTo>
                <a:lnTo>
                  <a:pt x="101022" y="59055"/>
                </a:lnTo>
                <a:lnTo>
                  <a:pt x="99980" y="58111"/>
                </a:lnTo>
                <a:lnTo>
                  <a:pt x="98476" y="57083"/>
                </a:lnTo>
                <a:lnTo>
                  <a:pt x="96509" y="56027"/>
                </a:lnTo>
                <a:lnTo>
                  <a:pt x="94079" y="54944"/>
                </a:lnTo>
                <a:lnTo>
                  <a:pt x="91533" y="53861"/>
                </a:lnTo>
                <a:lnTo>
                  <a:pt x="88756" y="52694"/>
                </a:lnTo>
                <a:lnTo>
                  <a:pt x="85515" y="51333"/>
                </a:lnTo>
                <a:lnTo>
                  <a:pt x="82275" y="49972"/>
                </a:lnTo>
                <a:lnTo>
                  <a:pt x="79267" y="48500"/>
                </a:lnTo>
                <a:lnTo>
                  <a:pt x="76489" y="47055"/>
                </a:lnTo>
                <a:lnTo>
                  <a:pt x="74291" y="45527"/>
                </a:lnTo>
                <a:lnTo>
                  <a:pt x="72671" y="43972"/>
                </a:lnTo>
                <a:lnTo>
                  <a:pt x="71513" y="41972"/>
                </a:lnTo>
                <a:lnTo>
                  <a:pt x="71282" y="39972"/>
                </a:lnTo>
                <a:lnTo>
                  <a:pt x="71745" y="38000"/>
                </a:lnTo>
                <a:lnTo>
                  <a:pt x="72439" y="36083"/>
                </a:lnTo>
                <a:lnTo>
                  <a:pt x="73712" y="34138"/>
                </a:lnTo>
                <a:lnTo>
                  <a:pt x="74291" y="32861"/>
                </a:lnTo>
                <a:lnTo>
                  <a:pt x="74869" y="31638"/>
                </a:lnTo>
                <a:lnTo>
                  <a:pt x="75332" y="30444"/>
                </a:lnTo>
                <a:lnTo>
                  <a:pt x="75679" y="29305"/>
                </a:lnTo>
                <a:lnTo>
                  <a:pt x="75448" y="28277"/>
                </a:lnTo>
                <a:lnTo>
                  <a:pt x="74869" y="27333"/>
                </a:lnTo>
                <a:lnTo>
                  <a:pt x="73828" y="26472"/>
                </a:lnTo>
                <a:lnTo>
                  <a:pt x="71745" y="25555"/>
                </a:lnTo>
                <a:lnTo>
                  <a:pt x="68736" y="24611"/>
                </a:lnTo>
                <a:lnTo>
                  <a:pt x="64918" y="23722"/>
                </a:lnTo>
                <a:lnTo>
                  <a:pt x="60520" y="22833"/>
                </a:lnTo>
                <a:lnTo>
                  <a:pt x="55776" y="21916"/>
                </a:lnTo>
                <a:lnTo>
                  <a:pt x="50684" y="20972"/>
                </a:lnTo>
                <a:lnTo>
                  <a:pt x="45361" y="20027"/>
                </a:lnTo>
                <a:lnTo>
                  <a:pt x="40270" y="19055"/>
                </a:lnTo>
                <a:lnTo>
                  <a:pt x="35062" y="18000"/>
                </a:lnTo>
                <a:lnTo>
                  <a:pt x="30202" y="16861"/>
                </a:lnTo>
                <a:lnTo>
                  <a:pt x="25689" y="15666"/>
                </a:lnTo>
                <a:lnTo>
                  <a:pt x="21523" y="14333"/>
                </a:lnTo>
                <a:lnTo>
                  <a:pt x="18052" y="12916"/>
                </a:lnTo>
                <a:lnTo>
                  <a:pt x="14927" y="11416"/>
                </a:lnTo>
                <a:lnTo>
                  <a:pt x="12613" y="9888"/>
                </a:lnTo>
                <a:lnTo>
                  <a:pt x="10414" y="8361"/>
                </a:lnTo>
                <a:lnTo>
                  <a:pt x="8678" y="6805"/>
                </a:lnTo>
                <a:lnTo>
                  <a:pt x="6943" y="5250"/>
                </a:lnTo>
                <a:lnTo>
                  <a:pt x="5323" y="3805"/>
                </a:lnTo>
                <a:lnTo>
                  <a:pt x="3818" y="2444"/>
                </a:lnTo>
                <a:lnTo>
                  <a:pt x="1967" y="1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pSp>
        <p:nvGrpSpPr>
          <p:cNvPr id="149" name="Shape 149" title="left scallop shape"/>
          <p:cNvGrpSpPr/>
          <p:nvPr/>
        </p:nvGrpSpPr>
        <p:grpSpPr>
          <a:xfrm>
            <a:off x="1" y="0"/>
            <a:ext cx="2111100" cy="6858000"/>
            <a:chOff x="0" y="0"/>
            <a:chExt cx="2111100" cy="6858000"/>
          </a:xfrm>
        </p:grpSpPr>
        <p:sp>
          <p:nvSpPr>
            <p:cNvPr id="150" name="Shape 150" title="left scallop shape"/>
            <p:cNvSpPr/>
            <p:nvPr/>
          </p:nvSpPr>
          <p:spPr>
            <a:xfrm>
              <a:off x="0" y="0"/>
              <a:ext cx="21111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60304" y="0"/>
                  </a:lnTo>
                  <a:lnTo>
                    <a:pt x="61319" y="1555"/>
                  </a:lnTo>
                  <a:lnTo>
                    <a:pt x="62335" y="3083"/>
                  </a:lnTo>
                  <a:lnTo>
                    <a:pt x="63485" y="4583"/>
                  </a:lnTo>
                  <a:lnTo>
                    <a:pt x="64771" y="6027"/>
                  </a:lnTo>
                  <a:lnTo>
                    <a:pt x="66328" y="7388"/>
                  </a:lnTo>
                  <a:lnTo>
                    <a:pt x="68155" y="8666"/>
                  </a:lnTo>
                  <a:lnTo>
                    <a:pt x="70118" y="9750"/>
                  </a:lnTo>
                  <a:lnTo>
                    <a:pt x="72351" y="10750"/>
                  </a:lnTo>
                  <a:lnTo>
                    <a:pt x="74788" y="11722"/>
                  </a:lnTo>
                  <a:lnTo>
                    <a:pt x="77495" y="12666"/>
                  </a:lnTo>
                  <a:lnTo>
                    <a:pt x="80203" y="13527"/>
                  </a:lnTo>
                  <a:lnTo>
                    <a:pt x="83045" y="14444"/>
                  </a:lnTo>
                  <a:lnTo>
                    <a:pt x="85956" y="15305"/>
                  </a:lnTo>
                  <a:lnTo>
                    <a:pt x="88730" y="16222"/>
                  </a:lnTo>
                  <a:lnTo>
                    <a:pt x="91505" y="17138"/>
                  </a:lnTo>
                  <a:lnTo>
                    <a:pt x="94077" y="18083"/>
                  </a:lnTo>
                  <a:lnTo>
                    <a:pt x="96446" y="19083"/>
                  </a:lnTo>
                  <a:lnTo>
                    <a:pt x="98544" y="20138"/>
                  </a:lnTo>
                  <a:lnTo>
                    <a:pt x="100439" y="21250"/>
                  </a:lnTo>
                  <a:lnTo>
                    <a:pt x="101861" y="22444"/>
                  </a:lnTo>
                  <a:lnTo>
                    <a:pt x="102944" y="23777"/>
                  </a:lnTo>
                  <a:lnTo>
                    <a:pt x="103553" y="25194"/>
                  </a:lnTo>
                  <a:lnTo>
                    <a:pt x="103824" y="26666"/>
                  </a:lnTo>
                  <a:lnTo>
                    <a:pt x="103824" y="28138"/>
                  </a:lnTo>
                  <a:lnTo>
                    <a:pt x="103553" y="29666"/>
                  </a:lnTo>
                  <a:lnTo>
                    <a:pt x="103079" y="31250"/>
                  </a:lnTo>
                  <a:lnTo>
                    <a:pt x="102538" y="32805"/>
                  </a:lnTo>
                  <a:lnTo>
                    <a:pt x="102064" y="34361"/>
                  </a:lnTo>
                  <a:lnTo>
                    <a:pt x="101590" y="35916"/>
                  </a:lnTo>
                  <a:lnTo>
                    <a:pt x="101252" y="37500"/>
                  </a:lnTo>
                  <a:lnTo>
                    <a:pt x="101116" y="39027"/>
                  </a:lnTo>
                  <a:lnTo>
                    <a:pt x="101319" y="40500"/>
                  </a:lnTo>
                  <a:lnTo>
                    <a:pt x="101793" y="41972"/>
                  </a:lnTo>
                  <a:lnTo>
                    <a:pt x="102673" y="43333"/>
                  </a:lnTo>
                  <a:lnTo>
                    <a:pt x="103891" y="44722"/>
                  </a:lnTo>
                  <a:lnTo>
                    <a:pt x="105380" y="46083"/>
                  </a:lnTo>
                  <a:lnTo>
                    <a:pt x="107140" y="47444"/>
                  </a:lnTo>
                  <a:lnTo>
                    <a:pt x="109035" y="48805"/>
                  </a:lnTo>
                  <a:lnTo>
                    <a:pt x="110998" y="50194"/>
                  </a:lnTo>
                  <a:lnTo>
                    <a:pt x="112961" y="51527"/>
                  </a:lnTo>
                  <a:lnTo>
                    <a:pt x="114788" y="52916"/>
                  </a:lnTo>
                  <a:lnTo>
                    <a:pt x="116480" y="54277"/>
                  </a:lnTo>
                  <a:lnTo>
                    <a:pt x="117901" y="55722"/>
                  </a:lnTo>
                  <a:lnTo>
                    <a:pt x="119052" y="57138"/>
                  </a:lnTo>
                  <a:lnTo>
                    <a:pt x="119729" y="58555"/>
                  </a:lnTo>
                  <a:lnTo>
                    <a:pt x="120000" y="60000"/>
                  </a:lnTo>
                  <a:lnTo>
                    <a:pt x="119729" y="61444"/>
                  </a:lnTo>
                  <a:lnTo>
                    <a:pt x="119052" y="62861"/>
                  </a:lnTo>
                  <a:lnTo>
                    <a:pt x="117901" y="64277"/>
                  </a:lnTo>
                  <a:lnTo>
                    <a:pt x="116480" y="65722"/>
                  </a:lnTo>
                  <a:lnTo>
                    <a:pt x="114788" y="67083"/>
                  </a:lnTo>
                  <a:lnTo>
                    <a:pt x="112961" y="68472"/>
                  </a:lnTo>
                  <a:lnTo>
                    <a:pt x="110998" y="69805"/>
                  </a:lnTo>
                  <a:lnTo>
                    <a:pt x="109035" y="71194"/>
                  </a:lnTo>
                  <a:lnTo>
                    <a:pt x="107140" y="72555"/>
                  </a:lnTo>
                  <a:lnTo>
                    <a:pt x="105380" y="73916"/>
                  </a:lnTo>
                  <a:lnTo>
                    <a:pt x="103891" y="75277"/>
                  </a:lnTo>
                  <a:lnTo>
                    <a:pt x="102673" y="76666"/>
                  </a:lnTo>
                  <a:lnTo>
                    <a:pt x="101793" y="78027"/>
                  </a:lnTo>
                  <a:lnTo>
                    <a:pt x="101319" y="79500"/>
                  </a:lnTo>
                  <a:lnTo>
                    <a:pt x="101116" y="80972"/>
                  </a:lnTo>
                  <a:lnTo>
                    <a:pt x="101252" y="82500"/>
                  </a:lnTo>
                  <a:lnTo>
                    <a:pt x="101590" y="84083"/>
                  </a:lnTo>
                  <a:lnTo>
                    <a:pt x="102064" y="85638"/>
                  </a:lnTo>
                  <a:lnTo>
                    <a:pt x="102538" y="87194"/>
                  </a:lnTo>
                  <a:lnTo>
                    <a:pt x="103079" y="88750"/>
                  </a:lnTo>
                  <a:lnTo>
                    <a:pt x="103553" y="90333"/>
                  </a:lnTo>
                  <a:lnTo>
                    <a:pt x="103824" y="91861"/>
                  </a:lnTo>
                  <a:lnTo>
                    <a:pt x="103824" y="93333"/>
                  </a:lnTo>
                  <a:lnTo>
                    <a:pt x="103553" y="94805"/>
                  </a:lnTo>
                  <a:lnTo>
                    <a:pt x="102944" y="96222"/>
                  </a:lnTo>
                  <a:lnTo>
                    <a:pt x="101861" y="97555"/>
                  </a:lnTo>
                  <a:lnTo>
                    <a:pt x="100439" y="98750"/>
                  </a:lnTo>
                  <a:lnTo>
                    <a:pt x="98544" y="99861"/>
                  </a:lnTo>
                  <a:lnTo>
                    <a:pt x="96446" y="100916"/>
                  </a:lnTo>
                  <a:lnTo>
                    <a:pt x="94077" y="101916"/>
                  </a:lnTo>
                  <a:lnTo>
                    <a:pt x="91505" y="102861"/>
                  </a:lnTo>
                  <a:lnTo>
                    <a:pt x="88730" y="103777"/>
                  </a:lnTo>
                  <a:lnTo>
                    <a:pt x="85956" y="104694"/>
                  </a:lnTo>
                  <a:lnTo>
                    <a:pt x="83045" y="105555"/>
                  </a:lnTo>
                  <a:lnTo>
                    <a:pt x="80203" y="106472"/>
                  </a:lnTo>
                  <a:lnTo>
                    <a:pt x="77495" y="107333"/>
                  </a:lnTo>
                  <a:lnTo>
                    <a:pt x="74788" y="108277"/>
                  </a:lnTo>
                  <a:lnTo>
                    <a:pt x="72351" y="109250"/>
                  </a:lnTo>
                  <a:lnTo>
                    <a:pt x="70118" y="110250"/>
                  </a:lnTo>
                  <a:lnTo>
                    <a:pt x="68155" y="111333"/>
                  </a:lnTo>
                  <a:lnTo>
                    <a:pt x="66328" y="112611"/>
                  </a:lnTo>
                  <a:lnTo>
                    <a:pt x="64771" y="113972"/>
                  </a:lnTo>
                  <a:lnTo>
                    <a:pt x="63485" y="115416"/>
                  </a:lnTo>
                  <a:lnTo>
                    <a:pt x="62335" y="116916"/>
                  </a:lnTo>
                  <a:lnTo>
                    <a:pt x="61319" y="118444"/>
                  </a:lnTo>
                  <a:lnTo>
                    <a:pt x="60304" y="120000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51" name="Shape 151" title="left scallop inline"/>
            <p:cNvSpPr/>
            <p:nvPr/>
          </p:nvSpPr>
          <p:spPr>
            <a:xfrm>
              <a:off x="655786" y="0"/>
              <a:ext cx="12348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9787" y="0"/>
                  </a:lnTo>
                  <a:lnTo>
                    <a:pt x="21755" y="1527"/>
                  </a:lnTo>
                  <a:lnTo>
                    <a:pt x="23606" y="3055"/>
                  </a:lnTo>
                  <a:lnTo>
                    <a:pt x="25458" y="4611"/>
                  </a:lnTo>
                  <a:lnTo>
                    <a:pt x="27078" y="6194"/>
                  </a:lnTo>
                  <a:lnTo>
                    <a:pt x="29045" y="7722"/>
                  </a:lnTo>
                  <a:lnTo>
                    <a:pt x="31128" y="9194"/>
                  </a:lnTo>
                  <a:lnTo>
                    <a:pt x="33789" y="10583"/>
                  </a:lnTo>
                  <a:lnTo>
                    <a:pt x="36914" y="11861"/>
                  </a:lnTo>
                  <a:lnTo>
                    <a:pt x="40385" y="12944"/>
                  </a:lnTo>
                  <a:lnTo>
                    <a:pt x="44204" y="13972"/>
                  </a:lnTo>
                  <a:lnTo>
                    <a:pt x="48601" y="14916"/>
                  </a:lnTo>
                  <a:lnTo>
                    <a:pt x="53230" y="15861"/>
                  </a:lnTo>
                  <a:lnTo>
                    <a:pt x="58090" y="16750"/>
                  </a:lnTo>
                  <a:lnTo>
                    <a:pt x="62950" y="17638"/>
                  </a:lnTo>
                  <a:lnTo>
                    <a:pt x="67926" y="18555"/>
                  </a:lnTo>
                  <a:lnTo>
                    <a:pt x="72671" y="19444"/>
                  </a:lnTo>
                  <a:lnTo>
                    <a:pt x="77184" y="20388"/>
                  </a:lnTo>
                  <a:lnTo>
                    <a:pt x="81350" y="21416"/>
                  </a:lnTo>
                  <a:lnTo>
                    <a:pt x="85168" y="22444"/>
                  </a:lnTo>
                  <a:lnTo>
                    <a:pt x="88293" y="23555"/>
                  </a:lnTo>
                  <a:lnTo>
                    <a:pt x="90954" y="24805"/>
                  </a:lnTo>
                  <a:lnTo>
                    <a:pt x="92574" y="26027"/>
                  </a:lnTo>
                  <a:lnTo>
                    <a:pt x="93616" y="27388"/>
                  </a:lnTo>
                  <a:lnTo>
                    <a:pt x="94079" y="28722"/>
                  </a:lnTo>
                  <a:lnTo>
                    <a:pt x="93963" y="30138"/>
                  </a:lnTo>
                  <a:lnTo>
                    <a:pt x="93500" y="31555"/>
                  </a:lnTo>
                  <a:lnTo>
                    <a:pt x="92921" y="33027"/>
                  </a:lnTo>
                  <a:lnTo>
                    <a:pt x="92111" y="34500"/>
                  </a:lnTo>
                  <a:lnTo>
                    <a:pt x="91186" y="35972"/>
                  </a:lnTo>
                  <a:lnTo>
                    <a:pt x="90491" y="37444"/>
                  </a:lnTo>
                  <a:lnTo>
                    <a:pt x="90028" y="38916"/>
                  </a:lnTo>
                  <a:lnTo>
                    <a:pt x="89681" y="40333"/>
                  </a:lnTo>
                  <a:lnTo>
                    <a:pt x="90028" y="41722"/>
                  </a:lnTo>
                  <a:lnTo>
                    <a:pt x="90723" y="43083"/>
                  </a:lnTo>
                  <a:lnTo>
                    <a:pt x="92227" y="44500"/>
                  </a:lnTo>
                  <a:lnTo>
                    <a:pt x="94541" y="45888"/>
                  </a:lnTo>
                  <a:lnTo>
                    <a:pt x="97319" y="47277"/>
                  </a:lnTo>
                  <a:lnTo>
                    <a:pt x="100443" y="48666"/>
                  </a:lnTo>
                  <a:lnTo>
                    <a:pt x="103683" y="50027"/>
                  </a:lnTo>
                  <a:lnTo>
                    <a:pt x="107155" y="51416"/>
                  </a:lnTo>
                  <a:lnTo>
                    <a:pt x="110279" y="52805"/>
                  </a:lnTo>
                  <a:lnTo>
                    <a:pt x="113404" y="54222"/>
                  </a:lnTo>
                  <a:lnTo>
                    <a:pt x="116065" y="55638"/>
                  </a:lnTo>
                  <a:lnTo>
                    <a:pt x="118148" y="57055"/>
                  </a:lnTo>
                  <a:lnTo>
                    <a:pt x="119305" y="58500"/>
                  </a:lnTo>
                  <a:lnTo>
                    <a:pt x="120000" y="60000"/>
                  </a:lnTo>
                  <a:lnTo>
                    <a:pt x="119305" y="61500"/>
                  </a:lnTo>
                  <a:lnTo>
                    <a:pt x="118148" y="62944"/>
                  </a:lnTo>
                  <a:lnTo>
                    <a:pt x="116065" y="64361"/>
                  </a:lnTo>
                  <a:lnTo>
                    <a:pt x="113404" y="65777"/>
                  </a:lnTo>
                  <a:lnTo>
                    <a:pt x="110279" y="67194"/>
                  </a:lnTo>
                  <a:lnTo>
                    <a:pt x="107155" y="68583"/>
                  </a:lnTo>
                  <a:lnTo>
                    <a:pt x="103683" y="69972"/>
                  </a:lnTo>
                  <a:lnTo>
                    <a:pt x="100443" y="71333"/>
                  </a:lnTo>
                  <a:lnTo>
                    <a:pt x="97319" y="72722"/>
                  </a:lnTo>
                  <a:lnTo>
                    <a:pt x="94541" y="74111"/>
                  </a:lnTo>
                  <a:lnTo>
                    <a:pt x="92227" y="75500"/>
                  </a:lnTo>
                  <a:lnTo>
                    <a:pt x="90723" y="76916"/>
                  </a:lnTo>
                  <a:lnTo>
                    <a:pt x="90028" y="78277"/>
                  </a:lnTo>
                  <a:lnTo>
                    <a:pt x="89681" y="79666"/>
                  </a:lnTo>
                  <a:lnTo>
                    <a:pt x="90028" y="81083"/>
                  </a:lnTo>
                  <a:lnTo>
                    <a:pt x="90491" y="82555"/>
                  </a:lnTo>
                  <a:lnTo>
                    <a:pt x="91186" y="84027"/>
                  </a:lnTo>
                  <a:lnTo>
                    <a:pt x="92111" y="85500"/>
                  </a:lnTo>
                  <a:lnTo>
                    <a:pt x="92921" y="86972"/>
                  </a:lnTo>
                  <a:lnTo>
                    <a:pt x="93500" y="88444"/>
                  </a:lnTo>
                  <a:lnTo>
                    <a:pt x="93963" y="89861"/>
                  </a:lnTo>
                  <a:lnTo>
                    <a:pt x="94079" y="91277"/>
                  </a:lnTo>
                  <a:lnTo>
                    <a:pt x="93616" y="92611"/>
                  </a:lnTo>
                  <a:lnTo>
                    <a:pt x="92574" y="93972"/>
                  </a:lnTo>
                  <a:lnTo>
                    <a:pt x="90954" y="95194"/>
                  </a:lnTo>
                  <a:lnTo>
                    <a:pt x="88293" y="96444"/>
                  </a:lnTo>
                  <a:lnTo>
                    <a:pt x="85168" y="97555"/>
                  </a:lnTo>
                  <a:lnTo>
                    <a:pt x="81350" y="98583"/>
                  </a:lnTo>
                  <a:lnTo>
                    <a:pt x="77184" y="99611"/>
                  </a:lnTo>
                  <a:lnTo>
                    <a:pt x="72671" y="100555"/>
                  </a:lnTo>
                  <a:lnTo>
                    <a:pt x="67926" y="101444"/>
                  </a:lnTo>
                  <a:lnTo>
                    <a:pt x="62950" y="102361"/>
                  </a:lnTo>
                  <a:lnTo>
                    <a:pt x="58090" y="103250"/>
                  </a:lnTo>
                  <a:lnTo>
                    <a:pt x="53230" y="104138"/>
                  </a:lnTo>
                  <a:lnTo>
                    <a:pt x="48601" y="105083"/>
                  </a:lnTo>
                  <a:lnTo>
                    <a:pt x="44204" y="106027"/>
                  </a:lnTo>
                  <a:lnTo>
                    <a:pt x="40385" y="107055"/>
                  </a:lnTo>
                  <a:lnTo>
                    <a:pt x="36914" y="108138"/>
                  </a:lnTo>
                  <a:lnTo>
                    <a:pt x="33789" y="109416"/>
                  </a:lnTo>
                  <a:lnTo>
                    <a:pt x="31128" y="110805"/>
                  </a:lnTo>
                  <a:lnTo>
                    <a:pt x="29045" y="112277"/>
                  </a:lnTo>
                  <a:lnTo>
                    <a:pt x="27078" y="113805"/>
                  </a:lnTo>
                  <a:lnTo>
                    <a:pt x="25458" y="115388"/>
                  </a:lnTo>
                  <a:lnTo>
                    <a:pt x="23606" y="116944"/>
                  </a:lnTo>
                  <a:lnTo>
                    <a:pt x="21755" y="118472"/>
                  </a:lnTo>
                  <a:lnTo>
                    <a:pt x="19787" y="120000"/>
                  </a:lnTo>
                  <a:lnTo>
                    <a:pt x="0" y="120000"/>
                  </a:lnTo>
                  <a:lnTo>
                    <a:pt x="1967" y="118833"/>
                  </a:lnTo>
                  <a:lnTo>
                    <a:pt x="3818" y="117555"/>
                  </a:lnTo>
                  <a:lnTo>
                    <a:pt x="5323" y="116194"/>
                  </a:lnTo>
                  <a:lnTo>
                    <a:pt x="6943" y="114750"/>
                  </a:lnTo>
                  <a:lnTo>
                    <a:pt x="8678" y="113194"/>
                  </a:lnTo>
                  <a:lnTo>
                    <a:pt x="10414" y="111638"/>
                  </a:lnTo>
                  <a:lnTo>
                    <a:pt x="12613" y="110111"/>
                  </a:lnTo>
                  <a:lnTo>
                    <a:pt x="14927" y="108583"/>
                  </a:lnTo>
                  <a:lnTo>
                    <a:pt x="18052" y="107083"/>
                  </a:lnTo>
                  <a:lnTo>
                    <a:pt x="21523" y="105666"/>
                  </a:lnTo>
                  <a:lnTo>
                    <a:pt x="25689" y="104333"/>
                  </a:lnTo>
                  <a:lnTo>
                    <a:pt x="30202" y="103138"/>
                  </a:lnTo>
                  <a:lnTo>
                    <a:pt x="35062" y="102000"/>
                  </a:lnTo>
                  <a:lnTo>
                    <a:pt x="40270" y="100944"/>
                  </a:lnTo>
                  <a:lnTo>
                    <a:pt x="45361" y="99972"/>
                  </a:lnTo>
                  <a:lnTo>
                    <a:pt x="50684" y="99027"/>
                  </a:lnTo>
                  <a:lnTo>
                    <a:pt x="55776" y="98083"/>
                  </a:lnTo>
                  <a:lnTo>
                    <a:pt x="60520" y="97194"/>
                  </a:lnTo>
                  <a:lnTo>
                    <a:pt x="64918" y="96277"/>
                  </a:lnTo>
                  <a:lnTo>
                    <a:pt x="68736" y="95388"/>
                  </a:lnTo>
                  <a:lnTo>
                    <a:pt x="71745" y="94444"/>
                  </a:lnTo>
                  <a:lnTo>
                    <a:pt x="73828" y="93527"/>
                  </a:lnTo>
                  <a:lnTo>
                    <a:pt x="74869" y="92666"/>
                  </a:lnTo>
                  <a:lnTo>
                    <a:pt x="75448" y="91722"/>
                  </a:lnTo>
                  <a:lnTo>
                    <a:pt x="75679" y="90694"/>
                  </a:lnTo>
                  <a:lnTo>
                    <a:pt x="75332" y="89555"/>
                  </a:lnTo>
                  <a:lnTo>
                    <a:pt x="74869" y="88361"/>
                  </a:lnTo>
                  <a:lnTo>
                    <a:pt x="74291" y="87138"/>
                  </a:lnTo>
                  <a:lnTo>
                    <a:pt x="73712" y="85861"/>
                  </a:lnTo>
                  <a:lnTo>
                    <a:pt x="72439" y="83916"/>
                  </a:lnTo>
                  <a:lnTo>
                    <a:pt x="71745" y="82000"/>
                  </a:lnTo>
                  <a:lnTo>
                    <a:pt x="71282" y="80027"/>
                  </a:lnTo>
                  <a:lnTo>
                    <a:pt x="71513" y="78027"/>
                  </a:lnTo>
                  <a:lnTo>
                    <a:pt x="72671" y="76027"/>
                  </a:lnTo>
                  <a:lnTo>
                    <a:pt x="74291" y="74472"/>
                  </a:lnTo>
                  <a:lnTo>
                    <a:pt x="76489" y="72944"/>
                  </a:lnTo>
                  <a:lnTo>
                    <a:pt x="79267" y="71500"/>
                  </a:lnTo>
                  <a:lnTo>
                    <a:pt x="82275" y="70027"/>
                  </a:lnTo>
                  <a:lnTo>
                    <a:pt x="85515" y="68666"/>
                  </a:lnTo>
                  <a:lnTo>
                    <a:pt x="88756" y="67305"/>
                  </a:lnTo>
                  <a:lnTo>
                    <a:pt x="91533" y="66138"/>
                  </a:lnTo>
                  <a:lnTo>
                    <a:pt x="94079" y="65055"/>
                  </a:lnTo>
                  <a:lnTo>
                    <a:pt x="96509" y="63972"/>
                  </a:lnTo>
                  <a:lnTo>
                    <a:pt x="98476" y="62916"/>
                  </a:lnTo>
                  <a:lnTo>
                    <a:pt x="99980" y="61888"/>
                  </a:lnTo>
                  <a:lnTo>
                    <a:pt x="101022" y="60944"/>
                  </a:lnTo>
                  <a:lnTo>
                    <a:pt x="101369" y="60000"/>
                  </a:lnTo>
                  <a:lnTo>
                    <a:pt x="101022" y="59055"/>
                  </a:lnTo>
                  <a:lnTo>
                    <a:pt x="99980" y="58111"/>
                  </a:lnTo>
                  <a:lnTo>
                    <a:pt x="98476" y="57083"/>
                  </a:lnTo>
                  <a:lnTo>
                    <a:pt x="96509" y="56027"/>
                  </a:lnTo>
                  <a:lnTo>
                    <a:pt x="94079" y="54944"/>
                  </a:lnTo>
                  <a:lnTo>
                    <a:pt x="91533" y="53861"/>
                  </a:lnTo>
                  <a:lnTo>
                    <a:pt x="88756" y="52694"/>
                  </a:lnTo>
                  <a:lnTo>
                    <a:pt x="85515" y="51333"/>
                  </a:lnTo>
                  <a:lnTo>
                    <a:pt x="82275" y="49972"/>
                  </a:lnTo>
                  <a:lnTo>
                    <a:pt x="79267" y="48500"/>
                  </a:lnTo>
                  <a:lnTo>
                    <a:pt x="76489" y="47055"/>
                  </a:lnTo>
                  <a:lnTo>
                    <a:pt x="74291" y="45527"/>
                  </a:lnTo>
                  <a:lnTo>
                    <a:pt x="72671" y="43972"/>
                  </a:lnTo>
                  <a:lnTo>
                    <a:pt x="71513" y="41972"/>
                  </a:lnTo>
                  <a:lnTo>
                    <a:pt x="71282" y="39972"/>
                  </a:lnTo>
                  <a:lnTo>
                    <a:pt x="71745" y="38000"/>
                  </a:lnTo>
                  <a:lnTo>
                    <a:pt x="72439" y="36083"/>
                  </a:lnTo>
                  <a:lnTo>
                    <a:pt x="73712" y="34138"/>
                  </a:lnTo>
                  <a:lnTo>
                    <a:pt x="74291" y="32861"/>
                  </a:lnTo>
                  <a:lnTo>
                    <a:pt x="74869" y="31638"/>
                  </a:lnTo>
                  <a:lnTo>
                    <a:pt x="75332" y="30444"/>
                  </a:lnTo>
                  <a:lnTo>
                    <a:pt x="75679" y="29305"/>
                  </a:lnTo>
                  <a:lnTo>
                    <a:pt x="75448" y="28277"/>
                  </a:lnTo>
                  <a:lnTo>
                    <a:pt x="74869" y="27333"/>
                  </a:lnTo>
                  <a:lnTo>
                    <a:pt x="73828" y="26472"/>
                  </a:lnTo>
                  <a:lnTo>
                    <a:pt x="71745" y="25555"/>
                  </a:lnTo>
                  <a:lnTo>
                    <a:pt x="68736" y="24611"/>
                  </a:lnTo>
                  <a:lnTo>
                    <a:pt x="64918" y="23722"/>
                  </a:lnTo>
                  <a:lnTo>
                    <a:pt x="60520" y="22833"/>
                  </a:lnTo>
                  <a:lnTo>
                    <a:pt x="55776" y="21916"/>
                  </a:lnTo>
                  <a:lnTo>
                    <a:pt x="50684" y="20972"/>
                  </a:lnTo>
                  <a:lnTo>
                    <a:pt x="45361" y="20027"/>
                  </a:lnTo>
                  <a:lnTo>
                    <a:pt x="40270" y="19055"/>
                  </a:lnTo>
                  <a:lnTo>
                    <a:pt x="35062" y="18000"/>
                  </a:lnTo>
                  <a:lnTo>
                    <a:pt x="30202" y="16861"/>
                  </a:lnTo>
                  <a:lnTo>
                    <a:pt x="25689" y="15666"/>
                  </a:lnTo>
                  <a:lnTo>
                    <a:pt x="21523" y="14333"/>
                  </a:lnTo>
                  <a:lnTo>
                    <a:pt x="18052" y="12916"/>
                  </a:lnTo>
                  <a:lnTo>
                    <a:pt x="14927" y="11416"/>
                  </a:lnTo>
                  <a:lnTo>
                    <a:pt x="12613" y="9888"/>
                  </a:lnTo>
                  <a:lnTo>
                    <a:pt x="10414" y="8361"/>
                  </a:lnTo>
                  <a:lnTo>
                    <a:pt x="8678" y="6805"/>
                  </a:lnTo>
                  <a:lnTo>
                    <a:pt x="6943" y="5250"/>
                  </a:lnTo>
                  <a:lnTo>
                    <a:pt x="5323" y="3805"/>
                  </a:lnTo>
                  <a:lnTo>
                    <a:pt x="3818" y="2444"/>
                  </a:lnTo>
                  <a:lnTo>
                    <a:pt x="1967" y="11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938758" y="382385"/>
            <a:ext cx="7633800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mpact"/>
              <a:buNone/>
              <a:defRPr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942975" y="2286000"/>
            <a:ext cx="3593400" cy="3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/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–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body" idx="2"/>
          </p:nvPr>
        </p:nvSpPr>
        <p:spPr>
          <a:xfrm>
            <a:off x="4985846" y="2286000"/>
            <a:ext cx="3593400" cy="3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/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–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dt" idx="10"/>
          </p:nvPr>
        </p:nvSpPr>
        <p:spPr>
          <a:xfrm>
            <a:off x="938758" y="6375679"/>
            <a:ext cx="17472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317500" marR="0" lvl="1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647700" marR="0" lvl="2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965200" marR="0" lvl="3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82700" marR="0" lvl="4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1612900" marR="0" lvl="5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1930400" marR="0" lvl="6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2247900" marR="0" lvl="7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2578100" marR="0" lvl="8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ftr" idx="11"/>
          </p:nvPr>
        </p:nvSpPr>
        <p:spPr>
          <a:xfrm>
            <a:off x="3028950" y="6375679"/>
            <a:ext cx="30861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317500" marR="0" lvl="1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647700" marR="0" lvl="2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965200" marR="0" lvl="3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82700" marR="0" lvl="4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1612900" marR="0" lvl="5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1930400" marR="0" lvl="6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2247900" marR="0" lvl="7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2578100" marR="0" lvl="8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sldNum" idx="12"/>
          </p:nvPr>
        </p:nvSpPr>
        <p:spPr>
          <a:xfrm>
            <a:off x="6457952" y="6375679"/>
            <a:ext cx="21147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32125" rIns="64275" bIns="321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>
            <a:spLocks noGrp="1"/>
          </p:cNvSpPr>
          <p:nvPr>
            <p:ph type="title"/>
          </p:nvPr>
        </p:nvSpPr>
        <p:spPr>
          <a:xfrm>
            <a:off x="942976" y="381002"/>
            <a:ext cx="76296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mpact"/>
              <a:buNone/>
              <a:defRPr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941832" y="2199634"/>
            <a:ext cx="3612000" cy="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None/>
              <a:defRPr sz="15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4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body" idx="2"/>
          </p:nvPr>
        </p:nvSpPr>
        <p:spPr>
          <a:xfrm>
            <a:off x="941832" y="2909102"/>
            <a:ext cx="3612000" cy="29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/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–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body" idx="3"/>
          </p:nvPr>
        </p:nvSpPr>
        <p:spPr>
          <a:xfrm>
            <a:off x="4975398" y="2199634"/>
            <a:ext cx="3612000" cy="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None/>
              <a:defRPr sz="15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4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body" idx="4"/>
          </p:nvPr>
        </p:nvSpPr>
        <p:spPr>
          <a:xfrm>
            <a:off x="4975398" y="2909102"/>
            <a:ext cx="3612000" cy="29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/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–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dt" idx="10"/>
          </p:nvPr>
        </p:nvSpPr>
        <p:spPr>
          <a:xfrm>
            <a:off x="938758" y="6375679"/>
            <a:ext cx="17472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317500" marR="0" lvl="1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647700" marR="0" lvl="2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965200" marR="0" lvl="3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82700" marR="0" lvl="4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1612900" marR="0" lvl="5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1930400" marR="0" lvl="6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2247900" marR="0" lvl="7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2578100" marR="0" lvl="8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ftr" idx="11"/>
          </p:nvPr>
        </p:nvSpPr>
        <p:spPr>
          <a:xfrm>
            <a:off x="3028950" y="6375679"/>
            <a:ext cx="30861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317500" marR="0" lvl="1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647700" marR="0" lvl="2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965200" marR="0" lvl="3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82700" marR="0" lvl="4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1612900" marR="0" lvl="5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1930400" marR="0" lvl="6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2247900" marR="0" lvl="7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2578100" marR="0" lvl="8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sldNum" idx="12"/>
          </p:nvPr>
        </p:nvSpPr>
        <p:spPr>
          <a:xfrm>
            <a:off x="6457952" y="6375679"/>
            <a:ext cx="21147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32125" rIns="64275" bIns="321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938758" y="382385"/>
            <a:ext cx="7633800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mpact"/>
              <a:buNone/>
              <a:defRPr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dt" idx="10"/>
          </p:nvPr>
        </p:nvSpPr>
        <p:spPr>
          <a:xfrm>
            <a:off x="938758" y="6375679"/>
            <a:ext cx="17472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317500" marR="0" lvl="1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647700" marR="0" lvl="2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965200" marR="0" lvl="3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82700" marR="0" lvl="4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1612900" marR="0" lvl="5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1930400" marR="0" lvl="6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2247900" marR="0" lvl="7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2578100" marR="0" lvl="8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ftr" idx="11"/>
          </p:nvPr>
        </p:nvSpPr>
        <p:spPr>
          <a:xfrm>
            <a:off x="3028950" y="6375679"/>
            <a:ext cx="30861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317500" marR="0" lvl="1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647700" marR="0" lvl="2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965200" marR="0" lvl="3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82700" marR="0" lvl="4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1612900" marR="0" lvl="5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1930400" marR="0" lvl="6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2247900" marR="0" lvl="7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2578100" marR="0" lvl="8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sldNum" idx="12"/>
          </p:nvPr>
        </p:nvSpPr>
        <p:spPr>
          <a:xfrm>
            <a:off x="6457952" y="6375679"/>
            <a:ext cx="21147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32125" rIns="64275" bIns="321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dt" idx="10"/>
          </p:nvPr>
        </p:nvSpPr>
        <p:spPr>
          <a:xfrm>
            <a:off x="938758" y="6375679"/>
            <a:ext cx="17472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317500" marR="0" lvl="1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647700" marR="0" lvl="2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965200" marR="0" lvl="3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82700" marR="0" lvl="4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1612900" marR="0" lvl="5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1930400" marR="0" lvl="6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2247900" marR="0" lvl="7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2578100" marR="0" lvl="8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75" name="Shape 175"/>
          <p:cNvSpPr txBox="1">
            <a:spLocks noGrp="1"/>
          </p:cNvSpPr>
          <p:nvPr>
            <p:ph type="ftr" idx="11"/>
          </p:nvPr>
        </p:nvSpPr>
        <p:spPr>
          <a:xfrm>
            <a:off x="3028950" y="6375679"/>
            <a:ext cx="30861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317500" marR="0" lvl="1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647700" marR="0" lvl="2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965200" marR="0" lvl="3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82700" marR="0" lvl="4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1612900" marR="0" lvl="5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1930400" marR="0" lvl="6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2247900" marR="0" lvl="7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2578100" marR="0" lvl="8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sldNum" idx="12"/>
          </p:nvPr>
        </p:nvSpPr>
        <p:spPr>
          <a:xfrm>
            <a:off x="6457952" y="6375679"/>
            <a:ext cx="21147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32125" rIns="64275" bIns="321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938758" y="382385"/>
            <a:ext cx="7633800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mpact"/>
              <a:buNone/>
              <a:defRPr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938758" y="2286002"/>
            <a:ext cx="7633800" cy="3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–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938758" y="6375679"/>
            <a:ext cx="17472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028950" y="6375679"/>
            <a:ext cx="30861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457951" y="6375679"/>
            <a:ext cx="21144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 title="right scallop background shape"/>
          <p:cNvSpPr/>
          <p:nvPr/>
        </p:nvSpPr>
        <p:spPr>
          <a:xfrm>
            <a:off x="5542360" y="0"/>
            <a:ext cx="3601500" cy="685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119" y="118833"/>
                </a:lnTo>
                <a:lnTo>
                  <a:pt x="317" y="117861"/>
                </a:lnTo>
                <a:lnTo>
                  <a:pt x="555" y="116944"/>
                </a:lnTo>
                <a:lnTo>
                  <a:pt x="952" y="116194"/>
                </a:lnTo>
                <a:lnTo>
                  <a:pt x="1348" y="115444"/>
                </a:lnTo>
                <a:lnTo>
                  <a:pt x="1824" y="114805"/>
                </a:lnTo>
                <a:lnTo>
                  <a:pt x="2300" y="114138"/>
                </a:lnTo>
                <a:lnTo>
                  <a:pt x="2737" y="113527"/>
                </a:lnTo>
                <a:lnTo>
                  <a:pt x="3173" y="112833"/>
                </a:lnTo>
                <a:lnTo>
                  <a:pt x="3570" y="112111"/>
                </a:lnTo>
                <a:lnTo>
                  <a:pt x="3927" y="111305"/>
                </a:lnTo>
                <a:lnTo>
                  <a:pt x="4204" y="110444"/>
                </a:lnTo>
                <a:lnTo>
                  <a:pt x="4403" y="109388"/>
                </a:lnTo>
                <a:lnTo>
                  <a:pt x="4482" y="108194"/>
                </a:lnTo>
                <a:lnTo>
                  <a:pt x="4403" y="106972"/>
                </a:lnTo>
                <a:lnTo>
                  <a:pt x="4204" y="105972"/>
                </a:lnTo>
                <a:lnTo>
                  <a:pt x="3927" y="105055"/>
                </a:lnTo>
                <a:lnTo>
                  <a:pt x="3570" y="104222"/>
                </a:lnTo>
                <a:lnTo>
                  <a:pt x="3173" y="103500"/>
                </a:lnTo>
                <a:lnTo>
                  <a:pt x="2697" y="102833"/>
                </a:lnTo>
                <a:lnTo>
                  <a:pt x="2221" y="102194"/>
                </a:lnTo>
                <a:lnTo>
                  <a:pt x="1745" y="101527"/>
                </a:lnTo>
                <a:lnTo>
                  <a:pt x="1309" y="100833"/>
                </a:lnTo>
                <a:lnTo>
                  <a:pt x="872" y="100111"/>
                </a:lnTo>
                <a:lnTo>
                  <a:pt x="515" y="99305"/>
                </a:lnTo>
                <a:lnTo>
                  <a:pt x="277" y="98388"/>
                </a:lnTo>
                <a:lnTo>
                  <a:pt x="39" y="97333"/>
                </a:lnTo>
                <a:lnTo>
                  <a:pt x="0" y="96138"/>
                </a:lnTo>
                <a:lnTo>
                  <a:pt x="39" y="94944"/>
                </a:lnTo>
                <a:lnTo>
                  <a:pt x="277" y="93888"/>
                </a:lnTo>
                <a:lnTo>
                  <a:pt x="515" y="92972"/>
                </a:lnTo>
                <a:lnTo>
                  <a:pt x="872" y="92194"/>
                </a:lnTo>
                <a:lnTo>
                  <a:pt x="1309" y="91444"/>
                </a:lnTo>
                <a:lnTo>
                  <a:pt x="1745" y="90750"/>
                </a:lnTo>
                <a:lnTo>
                  <a:pt x="2221" y="90111"/>
                </a:lnTo>
                <a:lnTo>
                  <a:pt x="2697" y="89500"/>
                </a:lnTo>
                <a:lnTo>
                  <a:pt x="3173" y="88805"/>
                </a:lnTo>
                <a:lnTo>
                  <a:pt x="3570" y="88083"/>
                </a:lnTo>
                <a:lnTo>
                  <a:pt x="3927" y="87277"/>
                </a:lnTo>
                <a:lnTo>
                  <a:pt x="4204" y="86361"/>
                </a:lnTo>
                <a:lnTo>
                  <a:pt x="4403" y="85305"/>
                </a:lnTo>
                <a:lnTo>
                  <a:pt x="4482" y="84111"/>
                </a:lnTo>
                <a:lnTo>
                  <a:pt x="4403" y="82916"/>
                </a:lnTo>
                <a:lnTo>
                  <a:pt x="4204" y="81861"/>
                </a:lnTo>
                <a:lnTo>
                  <a:pt x="3927" y="80944"/>
                </a:lnTo>
                <a:lnTo>
                  <a:pt x="3570" y="80138"/>
                </a:lnTo>
                <a:lnTo>
                  <a:pt x="3173" y="79388"/>
                </a:lnTo>
                <a:lnTo>
                  <a:pt x="2697" y="78722"/>
                </a:lnTo>
                <a:lnTo>
                  <a:pt x="1745" y="77416"/>
                </a:lnTo>
                <a:lnTo>
                  <a:pt x="1309" y="76750"/>
                </a:lnTo>
                <a:lnTo>
                  <a:pt x="872" y="76000"/>
                </a:lnTo>
                <a:lnTo>
                  <a:pt x="515" y="75194"/>
                </a:lnTo>
                <a:lnTo>
                  <a:pt x="277" y="74277"/>
                </a:lnTo>
                <a:lnTo>
                  <a:pt x="39" y="73250"/>
                </a:lnTo>
                <a:lnTo>
                  <a:pt x="0" y="72027"/>
                </a:lnTo>
                <a:lnTo>
                  <a:pt x="39" y="70833"/>
                </a:lnTo>
                <a:lnTo>
                  <a:pt x="277" y="69777"/>
                </a:lnTo>
                <a:lnTo>
                  <a:pt x="515" y="68861"/>
                </a:lnTo>
                <a:lnTo>
                  <a:pt x="872" y="68083"/>
                </a:lnTo>
                <a:lnTo>
                  <a:pt x="1309" y="67333"/>
                </a:lnTo>
                <a:lnTo>
                  <a:pt x="1745" y="66694"/>
                </a:lnTo>
                <a:lnTo>
                  <a:pt x="2697" y="65388"/>
                </a:lnTo>
                <a:lnTo>
                  <a:pt x="3173" y="64694"/>
                </a:lnTo>
                <a:lnTo>
                  <a:pt x="3570" y="63972"/>
                </a:lnTo>
                <a:lnTo>
                  <a:pt x="3927" y="63166"/>
                </a:lnTo>
                <a:lnTo>
                  <a:pt x="4204" y="62250"/>
                </a:lnTo>
                <a:lnTo>
                  <a:pt x="4403" y="61194"/>
                </a:lnTo>
                <a:lnTo>
                  <a:pt x="4482" y="59972"/>
                </a:lnTo>
                <a:lnTo>
                  <a:pt x="4403" y="58805"/>
                </a:lnTo>
                <a:lnTo>
                  <a:pt x="4204" y="57750"/>
                </a:lnTo>
                <a:lnTo>
                  <a:pt x="3927" y="56833"/>
                </a:lnTo>
                <a:lnTo>
                  <a:pt x="3570" y="56027"/>
                </a:lnTo>
                <a:lnTo>
                  <a:pt x="3173" y="55305"/>
                </a:lnTo>
                <a:lnTo>
                  <a:pt x="2697" y="54611"/>
                </a:lnTo>
                <a:lnTo>
                  <a:pt x="2221" y="53972"/>
                </a:lnTo>
                <a:lnTo>
                  <a:pt x="1745" y="53305"/>
                </a:lnTo>
                <a:lnTo>
                  <a:pt x="1309" y="52666"/>
                </a:lnTo>
                <a:lnTo>
                  <a:pt x="872" y="51916"/>
                </a:lnTo>
                <a:lnTo>
                  <a:pt x="515" y="51138"/>
                </a:lnTo>
                <a:lnTo>
                  <a:pt x="277" y="50194"/>
                </a:lnTo>
                <a:lnTo>
                  <a:pt x="39" y="49166"/>
                </a:lnTo>
                <a:lnTo>
                  <a:pt x="0" y="47972"/>
                </a:lnTo>
                <a:lnTo>
                  <a:pt x="39" y="46750"/>
                </a:lnTo>
                <a:lnTo>
                  <a:pt x="277" y="45722"/>
                </a:lnTo>
                <a:lnTo>
                  <a:pt x="515" y="44805"/>
                </a:lnTo>
                <a:lnTo>
                  <a:pt x="872" y="43972"/>
                </a:lnTo>
                <a:lnTo>
                  <a:pt x="1309" y="43250"/>
                </a:lnTo>
                <a:lnTo>
                  <a:pt x="1745" y="42583"/>
                </a:lnTo>
                <a:lnTo>
                  <a:pt x="2221" y="41916"/>
                </a:lnTo>
                <a:lnTo>
                  <a:pt x="2697" y="41277"/>
                </a:lnTo>
                <a:lnTo>
                  <a:pt x="3173" y="40583"/>
                </a:lnTo>
                <a:lnTo>
                  <a:pt x="3570" y="39861"/>
                </a:lnTo>
                <a:lnTo>
                  <a:pt x="3927" y="39055"/>
                </a:lnTo>
                <a:lnTo>
                  <a:pt x="4204" y="38138"/>
                </a:lnTo>
                <a:lnTo>
                  <a:pt x="4403" y="37083"/>
                </a:lnTo>
                <a:lnTo>
                  <a:pt x="4482" y="35888"/>
                </a:lnTo>
                <a:lnTo>
                  <a:pt x="4403" y="34694"/>
                </a:lnTo>
                <a:lnTo>
                  <a:pt x="4204" y="33638"/>
                </a:lnTo>
                <a:lnTo>
                  <a:pt x="3927" y="32722"/>
                </a:lnTo>
                <a:lnTo>
                  <a:pt x="3570" y="31916"/>
                </a:lnTo>
                <a:lnTo>
                  <a:pt x="3173" y="31194"/>
                </a:lnTo>
                <a:lnTo>
                  <a:pt x="2697" y="30500"/>
                </a:lnTo>
                <a:lnTo>
                  <a:pt x="2221" y="29888"/>
                </a:lnTo>
                <a:lnTo>
                  <a:pt x="1745" y="29250"/>
                </a:lnTo>
                <a:lnTo>
                  <a:pt x="1309" y="28555"/>
                </a:lnTo>
                <a:lnTo>
                  <a:pt x="872" y="27805"/>
                </a:lnTo>
                <a:lnTo>
                  <a:pt x="515" y="27027"/>
                </a:lnTo>
                <a:lnTo>
                  <a:pt x="277" y="26111"/>
                </a:lnTo>
                <a:lnTo>
                  <a:pt x="39" y="25055"/>
                </a:lnTo>
                <a:lnTo>
                  <a:pt x="0" y="23861"/>
                </a:lnTo>
                <a:lnTo>
                  <a:pt x="39" y="22666"/>
                </a:lnTo>
                <a:lnTo>
                  <a:pt x="277" y="21611"/>
                </a:lnTo>
                <a:lnTo>
                  <a:pt x="515" y="20694"/>
                </a:lnTo>
                <a:lnTo>
                  <a:pt x="872" y="19888"/>
                </a:lnTo>
                <a:lnTo>
                  <a:pt x="1309" y="19166"/>
                </a:lnTo>
                <a:lnTo>
                  <a:pt x="1745" y="18472"/>
                </a:lnTo>
                <a:lnTo>
                  <a:pt x="2221" y="17805"/>
                </a:lnTo>
                <a:lnTo>
                  <a:pt x="2697" y="17166"/>
                </a:lnTo>
                <a:lnTo>
                  <a:pt x="3173" y="16500"/>
                </a:lnTo>
                <a:lnTo>
                  <a:pt x="3570" y="15777"/>
                </a:lnTo>
                <a:lnTo>
                  <a:pt x="3927" y="14944"/>
                </a:lnTo>
                <a:lnTo>
                  <a:pt x="4204" y="14027"/>
                </a:lnTo>
                <a:lnTo>
                  <a:pt x="4403" y="13027"/>
                </a:lnTo>
                <a:lnTo>
                  <a:pt x="4482" y="11777"/>
                </a:lnTo>
                <a:lnTo>
                  <a:pt x="4403" y="10611"/>
                </a:lnTo>
                <a:lnTo>
                  <a:pt x="4204" y="9555"/>
                </a:lnTo>
                <a:lnTo>
                  <a:pt x="3927" y="8694"/>
                </a:lnTo>
                <a:lnTo>
                  <a:pt x="3570" y="7888"/>
                </a:lnTo>
                <a:lnTo>
                  <a:pt x="3173" y="7166"/>
                </a:lnTo>
                <a:lnTo>
                  <a:pt x="2737" y="6472"/>
                </a:lnTo>
                <a:lnTo>
                  <a:pt x="2300" y="5861"/>
                </a:lnTo>
                <a:lnTo>
                  <a:pt x="1824" y="5194"/>
                </a:lnTo>
                <a:lnTo>
                  <a:pt x="1348" y="4555"/>
                </a:lnTo>
                <a:lnTo>
                  <a:pt x="952" y="3805"/>
                </a:lnTo>
                <a:lnTo>
                  <a:pt x="555" y="3055"/>
                </a:lnTo>
                <a:lnTo>
                  <a:pt x="317" y="2138"/>
                </a:lnTo>
                <a:lnTo>
                  <a:pt x="119" y="1166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6253414" y="457201"/>
            <a:ext cx="2319000" cy="11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bin"/>
              <a:buNone/>
              <a:defRPr sz="1800" b="1" i="0" u="none" strike="noStrike" cap="none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573788" y="920377"/>
            <a:ext cx="4618800" cy="49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/>
          <a:lstStyle>
            <a:lvl1pPr marL="457200" marR="0" lvl="0" indent="-3810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6195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bin"/>
              <a:buChar char="–"/>
              <a:defRPr sz="21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2385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bin"/>
              <a:buChar char="–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2385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2385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bin"/>
              <a:buChar char="–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2385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2385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bin"/>
              <a:buChar char="–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2385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body" idx="2"/>
          </p:nvPr>
        </p:nvSpPr>
        <p:spPr>
          <a:xfrm>
            <a:off x="6253414" y="1741336"/>
            <a:ext cx="2319000" cy="41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dt" idx="10"/>
          </p:nvPr>
        </p:nvSpPr>
        <p:spPr>
          <a:xfrm>
            <a:off x="573789" y="6375679"/>
            <a:ext cx="9249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317500" marR="0" lvl="1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647700" marR="0" lvl="2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965200" marR="0" lvl="3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82700" marR="0" lvl="4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1612900" marR="0" lvl="5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1930400" marR="0" lvl="6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2247900" marR="0" lvl="7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2578100" marR="0" lvl="8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ftr" idx="11"/>
          </p:nvPr>
        </p:nvSpPr>
        <p:spPr>
          <a:xfrm>
            <a:off x="1577716" y="6375679"/>
            <a:ext cx="26115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317500" marR="0" lvl="1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647700" marR="0" lvl="2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965200" marR="0" lvl="3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82700" marR="0" lvl="4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1612900" marR="0" lvl="5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1930400" marR="0" lvl="6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2247900" marR="0" lvl="7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2578100" marR="0" lvl="8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sldNum" idx="12"/>
          </p:nvPr>
        </p:nvSpPr>
        <p:spPr>
          <a:xfrm>
            <a:off x="4268261" y="6375679"/>
            <a:ext cx="9243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32125" rIns="64275" bIns="321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5" name="Shape 185"/>
          <p:cNvSpPr/>
          <p:nvPr/>
        </p:nvSpPr>
        <p:spPr>
          <a:xfrm>
            <a:off x="0" y="0"/>
            <a:ext cx="2127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4275" tIns="64275" rIns="64275" bIns="642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Shape 186" title="left edge border"/>
          <p:cNvSpPr/>
          <p:nvPr/>
        </p:nvSpPr>
        <p:spPr>
          <a:xfrm>
            <a:off x="0" y="0"/>
            <a:ext cx="2127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4275" tIns="64275" rIns="64275" bIns="642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pic" idx="2"/>
          </p:nvPr>
        </p:nvSpPr>
        <p:spPr>
          <a:xfrm>
            <a:off x="212598" y="1"/>
            <a:ext cx="55167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/>
          <a:lstStyle>
            <a:lvl1pPr marL="0" marR="0" lvl="0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abin"/>
              <a:buNone/>
              <a:defRPr sz="21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-127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abin"/>
              <a:buNone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-127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abin"/>
              <a:buNone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-127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Cabin"/>
              <a:buNone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89" name="Shape 189" title="right scallop background shape"/>
          <p:cNvSpPr/>
          <p:nvPr/>
        </p:nvSpPr>
        <p:spPr>
          <a:xfrm>
            <a:off x="5542360" y="0"/>
            <a:ext cx="3601500" cy="685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119" y="118833"/>
                </a:lnTo>
                <a:lnTo>
                  <a:pt x="317" y="117861"/>
                </a:lnTo>
                <a:lnTo>
                  <a:pt x="555" y="116944"/>
                </a:lnTo>
                <a:lnTo>
                  <a:pt x="952" y="116194"/>
                </a:lnTo>
                <a:lnTo>
                  <a:pt x="1348" y="115444"/>
                </a:lnTo>
                <a:lnTo>
                  <a:pt x="1824" y="114805"/>
                </a:lnTo>
                <a:lnTo>
                  <a:pt x="2300" y="114138"/>
                </a:lnTo>
                <a:lnTo>
                  <a:pt x="2737" y="113527"/>
                </a:lnTo>
                <a:lnTo>
                  <a:pt x="3173" y="112833"/>
                </a:lnTo>
                <a:lnTo>
                  <a:pt x="3570" y="112111"/>
                </a:lnTo>
                <a:lnTo>
                  <a:pt x="3927" y="111305"/>
                </a:lnTo>
                <a:lnTo>
                  <a:pt x="4204" y="110444"/>
                </a:lnTo>
                <a:lnTo>
                  <a:pt x="4403" y="109388"/>
                </a:lnTo>
                <a:lnTo>
                  <a:pt x="4482" y="108194"/>
                </a:lnTo>
                <a:lnTo>
                  <a:pt x="4403" y="106972"/>
                </a:lnTo>
                <a:lnTo>
                  <a:pt x="4204" y="105972"/>
                </a:lnTo>
                <a:lnTo>
                  <a:pt x="3927" y="105055"/>
                </a:lnTo>
                <a:lnTo>
                  <a:pt x="3570" y="104222"/>
                </a:lnTo>
                <a:lnTo>
                  <a:pt x="3173" y="103500"/>
                </a:lnTo>
                <a:lnTo>
                  <a:pt x="2697" y="102833"/>
                </a:lnTo>
                <a:lnTo>
                  <a:pt x="2221" y="102194"/>
                </a:lnTo>
                <a:lnTo>
                  <a:pt x="1745" y="101527"/>
                </a:lnTo>
                <a:lnTo>
                  <a:pt x="1309" y="100833"/>
                </a:lnTo>
                <a:lnTo>
                  <a:pt x="872" y="100111"/>
                </a:lnTo>
                <a:lnTo>
                  <a:pt x="515" y="99305"/>
                </a:lnTo>
                <a:lnTo>
                  <a:pt x="277" y="98388"/>
                </a:lnTo>
                <a:lnTo>
                  <a:pt x="39" y="97333"/>
                </a:lnTo>
                <a:lnTo>
                  <a:pt x="0" y="96138"/>
                </a:lnTo>
                <a:lnTo>
                  <a:pt x="39" y="94944"/>
                </a:lnTo>
                <a:lnTo>
                  <a:pt x="277" y="93888"/>
                </a:lnTo>
                <a:lnTo>
                  <a:pt x="515" y="92972"/>
                </a:lnTo>
                <a:lnTo>
                  <a:pt x="872" y="92194"/>
                </a:lnTo>
                <a:lnTo>
                  <a:pt x="1309" y="91444"/>
                </a:lnTo>
                <a:lnTo>
                  <a:pt x="1745" y="90750"/>
                </a:lnTo>
                <a:lnTo>
                  <a:pt x="2221" y="90111"/>
                </a:lnTo>
                <a:lnTo>
                  <a:pt x="2697" y="89500"/>
                </a:lnTo>
                <a:lnTo>
                  <a:pt x="3173" y="88805"/>
                </a:lnTo>
                <a:lnTo>
                  <a:pt x="3570" y="88083"/>
                </a:lnTo>
                <a:lnTo>
                  <a:pt x="3927" y="87277"/>
                </a:lnTo>
                <a:lnTo>
                  <a:pt x="4204" y="86361"/>
                </a:lnTo>
                <a:lnTo>
                  <a:pt x="4403" y="85305"/>
                </a:lnTo>
                <a:lnTo>
                  <a:pt x="4482" y="84111"/>
                </a:lnTo>
                <a:lnTo>
                  <a:pt x="4403" y="82916"/>
                </a:lnTo>
                <a:lnTo>
                  <a:pt x="4204" y="81861"/>
                </a:lnTo>
                <a:lnTo>
                  <a:pt x="3927" y="80944"/>
                </a:lnTo>
                <a:lnTo>
                  <a:pt x="3570" y="80138"/>
                </a:lnTo>
                <a:lnTo>
                  <a:pt x="3173" y="79388"/>
                </a:lnTo>
                <a:lnTo>
                  <a:pt x="2697" y="78722"/>
                </a:lnTo>
                <a:lnTo>
                  <a:pt x="1745" y="77416"/>
                </a:lnTo>
                <a:lnTo>
                  <a:pt x="1309" y="76750"/>
                </a:lnTo>
                <a:lnTo>
                  <a:pt x="872" y="76000"/>
                </a:lnTo>
                <a:lnTo>
                  <a:pt x="515" y="75194"/>
                </a:lnTo>
                <a:lnTo>
                  <a:pt x="277" y="74277"/>
                </a:lnTo>
                <a:lnTo>
                  <a:pt x="39" y="73250"/>
                </a:lnTo>
                <a:lnTo>
                  <a:pt x="0" y="72027"/>
                </a:lnTo>
                <a:lnTo>
                  <a:pt x="39" y="70833"/>
                </a:lnTo>
                <a:lnTo>
                  <a:pt x="277" y="69777"/>
                </a:lnTo>
                <a:lnTo>
                  <a:pt x="515" y="68861"/>
                </a:lnTo>
                <a:lnTo>
                  <a:pt x="872" y="68083"/>
                </a:lnTo>
                <a:lnTo>
                  <a:pt x="1309" y="67333"/>
                </a:lnTo>
                <a:lnTo>
                  <a:pt x="1745" y="66694"/>
                </a:lnTo>
                <a:lnTo>
                  <a:pt x="2697" y="65388"/>
                </a:lnTo>
                <a:lnTo>
                  <a:pt x="3173" y="64694"/>
                </a:lnTo>
                <a:lnTo>
                  <a:pt x="3570" y="63972"/>
                </a:lnTo>
                <a:lnTo>
                  <a:pt x="3927" y="63166"/>
                </a:lnTo>
                <a:lnTo>
                  <a:pt x="4204" y="62250"/>
                </a:lnTo>
                <a:lnTo>
                  <a:pt x="4403" y="61194"/>
                </a:lnTo>
                <a:lnTo>
                  <a:pt x="4482" y="59972"/>
                </a:lnTo>
                <a:lnTo>
                  <a:pt x="4403" y="58805"/>
                </a:lnTo>
                <a:lnTo>
                  <a:pt x="4204" y="57750"/>
                </a:lnTo>
                <a:lnTo>
                  <a:pt x="3927" y="56833"/>
                </a:lnTo>
                <a:lnTo>
                  <a:pt x="3570" y="56027"/>
                </a:lnTo>
                <a:lnTo>
                  <a:pt x="3173" y="55305"/>
                </a:lnTo>
                <a:lnTo>
                  <a:pt x="2697" y="54611"/>
                </a:lnTo>
                <a:lnTo>
                  <a:pt x="2221" y="53972"/>
                </a:lnTo>
                <a:lnTo>
                  <a:pt x="1745" y="53305"/>
                </a:lnTo>
                <a:lnTo>
                  <a:pt x="1309" y="52666"/>
                </a:lnTo>
                <a:lnTo>
                  <a:pt x="872" y="51916"/>
                </a:lnTo>
                <a:lnTo>
                  <a:pt x="515" y="51138"/>
                </a:lnTo>
                <a:lnTo>
                  <a:pt x="277" y="50194"/>
                </a:lnTo>
                <a:lnTo>
                  <a:pt x="39" y="49166"/>
                </a:lnTo>
                <a:lnTo>
                  <a:pt x="0" y="47972"/>
                </a:lnTo>
                <a:lnTo>
                  <a:pt x="39" y="46750"/>
                </a:lnTo>
                <a:lnTo>
                  <a:pt x="277" y="45722"/>
                </a:lnTo>
                <a:lnTo>
                  <a:pt x="515" y="44805"/>
                </a:lnTo>
                <a:lnTo>
                  <a:pt x="872" y="43972"/>
                </a:lnTo>
                <a:lnTo>
                  <a:pt x="1309" y="43250"/>
                </a:lnTo>
                <a:lnTo>
                  <a:pt x="1745" y="42583"/>
                </a:lnTo>
                <a:lnTo>
                  <a:pt x="2221" y="41916"/>
                </a:lnTo>
                <a:lnTo>
                  <a:pt x="2697" y="41277"/>
                </a:lnTo>
                <a:lnTo>
                  <a:pt x="3173" y="40583"/>
                </a:lnTo>
                <a:lnTo>
                  <a:pt x="3570" y="39861"/>
                </a:lnTo>
                <a:lnTo>
                  <a:pt x="3927" y="39055"/>
                </a:lnTo>
                <a:lnTo>
                  <a:pt x="4204" y="38138"/>
                </a:lnTo>
                <a:lnTo>
                  <a:pt x="4403" y="37083"/>
                </a:lnTo>
                <a:lnTo>
                  <a:pt x="4482" y="35888"/>
                </a:lnTo>
                <a:lnTo>
                  <a:pt x="4403" y="34694"/>
                </a:lnTo>
                <a:lnTo>
                  <a:pt x="4204" y="33638"/>
                </a:lnTo>
                <a:lnTo>
                  <a:pt x="3927" y="32722"/>
                </a:lnTo>
                <a:lnTo>
                  <a:pt x="3570" y="31916"/>
                </a:lnTo>
                <a:lnTo>
                  <a:pt x="3173" y="31194"/>
                </a:lnTo>
                <a:lnTo>
                  <a:pt x="2697" y="30500"/>
                </a:lnTo>
                <a:lnTo>
                  <a:pt x="2221" y="29888"/>
                </a:lnTo>
                <a:lnTo>
                  <a:pt x="1745" y="29250"/>
                </a:lnTo>
                <a:lnTo>
                  <a:pt x="1309" y="28555"/>
                </a:lnTo>
                <a:lnTo>
                  <a:pt x="872" y="27805"/>
                </a:lnTo>
                <a:lnTo>
                  <a:pt x="515" y="27027"/>
                </a:lnTo>
                <a:lnTo>
                  <a:pt x="277" y="26111"/>
                </a:lnTo>
                <a:lnTo>
                  <a:pt x="39" y="25055"/>
                </a:lnTo>
                <a:lnTo>
                  <a:pt x="0" y="23861"/>
                </a:lnTo>
                <a:lnTo>
                  <a:pt x="39" y="22666"/>
                </a:lnTo>
                <a:lnTo>
                  <a:pt x="277" y="21611"/>
                </a:lnTo>
                <a:lnTo>
                  <a:pt x="515" y="20694"/>
                </a:lnTo>
                <a:lnTo>
                  <a:pt x="872" y="19888"/>
                </a:lnTo>
                <a:lnTo>
                  <a:pt x="1309" y="19166"/>
                </a:lnTo>
                <a:lnTo>
                  <a:pt x="1745" y="18472"/>
                </a:lnTo>
                <a:lnTo>
                  <a:pt x="2221" y="17805"/>
                </a:lnTo>
                <a:lnTo>
                  <a:pt x="2697" y="17166"/>
                </a:lnTo>
                <a:lnTo>
                  <a:pt x="3173" y="16500"/>
                </a:lnTo>
                <a:lnTo>
                  <a:pt x="3570" y="15777"/>
                </a:lnTo>
                <a:lnTo>
                  <a:pt x="3927" y="14944"/>
                </a:lnTo>
                <a:lnTo>
                  <a:pt x="4204" y="14027"/>
                </a:lnTo>
                <a:lnTo>
                  <a:pt x="4403" y="13027"/>
                </a:lnTo>
                <a:lnTo>
                  <a:pt x="4482" y="11777"/>
                </a:lnTo>
                <a:lnTo>
                  <a:pt x="4403" y="10611"/>
                </a:lnTo>
                <a:lnTo>
                  <a:pt x="4204" y="9555"/>
                </a:lnTo>
                <a:lnTo>
                  <a:pt x="3927" y="8694"/>
                </a:lnTo>
                <a:lnTo>
                  <a:pt x="3570" y="7888"/>
                </a:lnTo>
                <a:lnTo>
                  <a:pt x="3173" y="7166"/>
                </a:lnTo>
                <a:lnTo>
                  <a:pt x="2737" y="6472"/>
                </a:lnTo>
                <a:lnTo>
                  <a:pt x="2300" y="5861"/>
                </a:lnTo>
                <a:lnTo>
                  <a:pt x="1824" y="5194"/>
                </a:lnTo>
                <a:lnTo>
                  <a:pt x="1348" y="4555"/>
                </a:lnTo>
                <a:lnTo>
                  <a:pt x="952" y="3805"/>
                </a:lnTo>
                <a:lnTo>
                  <a:pt x="555" y="3055"/>
                </a:lnTo>
                <a:lnTo>
                  <a:pt x="317" y="2138"/>
                </a:lnTo>
                <a:lnTo>
                  <a:pt x="119" y="1166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90" name="Shape 190"/>
          <p:cNvSpPr/>
          <p:nvPr/>
        </p:nvSpPr>
        <p:spPr>
          <a:xfrm>
            <a:off x="0" y="0"/>
            <a:ext cx="2127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4275" tIns="64275" rIns="64275" bIns="642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6253413" y="457200"/>
            <a:ext cx="2319000" cy="11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Cabin"/>
              <a:buNone/>
              <a:defRPr sz="1800" b="1" i="0" u="none" strike="noStrike" cap="none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253413" y="1741336"/>
            <a:ext cx="2319000" cy="41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dt" idx="10"/>
          </p:nvPr>
        </p:nvSpPr>
        <p:spPr>
          <a:xfrm>
            <a:off x="574463" y="6375679"/>
            <a:ext cx="9243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317500" marR="0" lvl="1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647700" marR="0" lvl="2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965200" marR="0" lvl="3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82700" marR="0" lvl="4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1612900" marR="0" lvl="5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1930400" marR="0" lvl="6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2247900" marR="0" lvl="7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2578100" marR="0" lvl="8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ftr" idx="11"/>
          </p:nvPr>
        </p:nvSpPr>
        <p:spPr>
          <a:xfrm>
            <a:off x="1577716" y="6375679"/>
            <a:ext cx="26115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317500" marR="0" lvl="1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647700" marR="0" lvl="2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965200" marR="0" lvl="3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82700" marR="0" lvl="4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1612900" marR="0" lvl="5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1930400" marR="0" lvl="6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2247900" marR="0" lvl="7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2578100" marR="0" lvl="8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95" name="Shape 195"/>
          <p:cNvSpPr txBox="1">
            <a:spLocks noGrp="1"/>
          </p:cNvSpPr>
          <p:nvPr>
            <p:ph type="sldNum" idx="12"/>
          </p:nvPr>
        </p:nvSpPr>
        <p:spPr>
          <a:xfrm>
            <a:off x="4256153" y="6375679"/>
            <a:ext cx="9474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32125" rIns="64275" bIns="321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6" name="Shape 196" title="left edge border"/>
          <p:cNvSpPr/>
          <p:nvPr/>
        </p:nvSpPr>
        <p:spPr>
          <a:xfrm>
            <a:off x="0" y="0"/>
            <a:ext cx="2127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4275" tIns="64275" rIns="64275" bIns="642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938758" y="382385"/>
            <a:ext cx="7633800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mpact"/>
              <a:buNone/>
              <a:defRPr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 rot="5400000">
            <a:off x="2958900" y="265803"/>
            <a:ext cx="3593400" cy="76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/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–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dt" idx="10"/>
          </p:nvPr>
        </p:nvSpPr>
        <p:spPr>
          <a:xfrm>
            <a:off x="938758" y="6375679"/>
            <a:ext cx="17472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317500" marR="0" lvl="1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647700" marR="0" lvl="2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965200" marR="0" lvl="3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82700" marR="0" lvl="4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1612900" marR="0" lvl="5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1930400" marR="0" lvl="6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2247900" marR="0" lvl="7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2578100" marR="0" lvl="8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ftr" idx="11"/>
          </p:nvPr>
        </p:nvSpPr>
        <p:spPr>
          <a:xfrm>
            <a:off x="3028950" y="6375679"/>
            <a:ext cx="30861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317500" marR="0" lvl="1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647700" marR="0" lvl="2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965200" marR="0" lvl="3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82700" marR="0" lvl="4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1612900" marR="0" lvl="5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1930400" marR="0" lvl="6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2247900" marR="0" lvl="7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2578100" marR="0" lvl="8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sldNum" idx="12"/>
          </p:nvPr>
        </p:nvSpPr>
        <p:spPr>
          <a:xfrm>
            <a:off x="6457952" y="6375679"/>
            <a:ext cx="21147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32125" rIns="64275" bIns="321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 rot="5400000">
            <a:off x="4982741" y="2296686"/>
            <a:ext cx="5600400" cy="17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mpact"/>
              <a:buNone/>
              <a:defRPr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 rot="5400000">
            <a:off x="1047541" y="277836"/>
            <a:ext cx="5600400" cy="58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/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–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dt" idx="10"/>
          </p:nvPr>
        </p:nvSpPr>
        <p:spPr>
          <a:xfrm>
            <a:off x="938758" y="6375679"/>
            <a:ext cx="17472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317500" marR="0" lvl="1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647700" marR="0" lvl="2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965200" marR="0" lvl="3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82700" marR="0" lvl="4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1612900" marR="0" lvl="5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1930400" marR="0" lvl="6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2247900" marR="0" lvl="7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2578100" marR="0" lvl="8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ftr" idx="11"/>
          </p:nvPr>
        </p:nvSpPr>
        <p:spPr>
          <a:xfrm>
            <a:off x="3028950" y="6375679"/>
            <a:ext cx="30861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317500" marR="0" lvl="1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647700" marR="0" lvl="2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965200" marR="0" lvl="3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82700" marR="0" lvl="4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1612900" marR="0" lvl="5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1930400" marR="0" lvl="6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2247900" marR="0" lvl="7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2578100" marR="0" lvl="8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sldNum" idx="12"/>
          </p:nvPr>
        </p:nvSpPr>
        <p:spPr>
          <a:xfrm>
            <a:off x="6457952" y="6375679"/>
            <a:ext cx="21147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32125" rIns="64275" bIns="321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 title="scalloped circle"/>
          <p:cNvSpPr/>
          <p:nvPr/>
        </p:nvSpPr>
        <p:spPr>
          <a:xfrm>
            <a:off x="2063115" y="630937"/>
            <a:ext cx="5230500" cy="52293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60000" y="0"/>
                </a:moveTo>
                <a:lnTo>
                  <a:pt x="61164" y="109"/>
                </a:lnTo>
                <a:lnTo>
                  <a:pt x="62292" y="400"/>
                </a:lnTo>
                <a:lnTo>
                  <a:pt x="63383" y="837"/>
                </a:lnTo>
                <a:lnTo>
                  <a:pt x="64511" y="1384"/>
                </a:lnTo>
                <a:lnTo>
                  <a:pt x="65567" y="2003"/>
                </a:lnTo>
                <a:lnTo>
                  <a:pt x="66658" y="2659"/>
                </a:lnTo>
                <a:lnTo>
                  <a:pt x="67750" y="3242"/>
                </a:lnTo>
                <a:lnTo>
                  <a:pt x="68841" y="3825"/>
                </a:lnTo>
                <a:lnTo>
                  <a:pt x="69896" y="4262"/>
                </a:lnTo>
                <a:lnTo>
                  <a:pt x="71061" y="4553"/>
                </a:lnTo>
                <a:lnTo>
                  <a:pt x="72189" y="4699"/>
                </a:lnTo>
                <a:lnTo>
                  <a:pt x="73389" y="4699"/>
                </a:lnTo>
                <a:lnTo>
                  <a:pt x="74627" y="4626"/>
                </a:lnTo>
                <a:lnTo>
                  <a:pt x="75864" y="4480"/>
                </a:lnTo>
                <a:lnTo>
                  <a:pt x="77101" y="4298"/>
                </a:lnTo>
                <a:lnTo>
                  <a:pt x="78338" y="4153"/>
                </a:lnTo>
                <a:lnTo>
                  <a:pt x="79575" y="4043"/>
                </a:lnTo>
                <a:lnTo>
                  <a:pt x="80739" y="4080"/>
                </a:lnTo>
                <a:lnTo>
                  <a:pt x="81867" y="4225"/>
                </a:lnTo>
                <a:lnTo>
                  <a:pt x="82959" y="4553"/>
                </a:lnTo>
                <a:lnTo>
                  <a:pt x="83869" y="5027"/>
                </a:lnTo>
                <a:lnTo>
                  <a:pt x="84742" y="5646"/>
                </a:lnTo>
                <a:lnTo>
                  <a:pt x="85506" y="6375"/>
                </a:lnTo>
                <a:lnTo>
                  <a:pt x="86270" y="7213"/>
                </a:lnTo>
                <a:lnTo>
                  <a:pt x="86961" y="8087"/>
                </a:lnTo>
                <a:lnTo>
                  <a:pt x="87653" y="8998"/>
                </a:lnTo>
                <a:lnTo>
                  <a:pt x="88344" y="9908"/>
                </a:lnTo>
                <a:lnTo>
                  <a:pt x="89035" y="10783"/>
                </a:lnTo>
                <a:lnTo>
                  <a:pt x="89763" y="11621"/>
                </a:lnTo>
                <a:lnTo>
                  <a:pt x="90600" y="12349"/>
                </a:lnTo>
                <a:lnTo>
                  <a:pt x="91400" y="13005"/>
                </a:lnTo>
                <a:lnTo>
                  <a:pt x="92310" y="13515"/>
                </a:lnTo>
                <a:lnTo>
                  <a:pt x="93292" y="13952"/>
                </a:lnTo>
                <a:lnTo>
                  <a:pt x="94348" y="14316"/>
                </a:lnTo>
                <a:lnTo>
                  <a:pt x="95439" y="14644"/>
                </a:lnTo>
                <a:lnTo>
                  <a:pt x="96531" y="14936"/>
                </a:lnTo>
                <a:lnTo>
                  <a:pt x="97659" y="15227"/>
                </a:lnTo>
                <a:lnTo>
                  <a:pt x="98714" y="15555"/>
                </a:lnTo>
                <a:lnTo>
                  <a:pt x="99769" y="15919"/>
                </a:lnTo>
                <a:lnTo>
                  <a:pt x="100751" y="16357"/>
                </a:lnTo>
                <a:lnTo>
                  <a:pt x="101625" y="16903"/>
                </a:lnTo>
                <a:lnTo>
                  <a:pt x="102425" y="17559"/>
                </a:lnTo>
                <a:lnTo>
                  <a:pt x="103080" y="18360"/>
                </a:lnTo>
                <a:lnTo>
                  <a:pt x="103626" y="19234"/>
                </a:lnTo>
                <a:lnTo>
                  <a:pt x="104063" y="20218"/>
                </a:lnTo>
                <a:lnTo>
                  <a:pt x="104426" y="21275"/>
                </a:lnTo>
                <a:lnTo>
                  <a:pt x="104754" y="22331"/>
                </a:lnTo>
                <a:lnTo>
                  <a:pt x="105045" y="23460"/>
                </a:lnTo>
                <a:lnTo>
                  <a:pt x="105336" y="24553"/>
                </a:lnTo>
                <a:lnTo>
                  <a:pt x="105664" y="25646"/>
                </a:lnTo>
                <a:lnTo>
                  <a:pt x="106027" y="26703"/>
                </a:lnTo>
                <a:lnTo>
                  <a:pt x="106464" y="27686"/>
                </a:lnTo>
                <a:lnTo>
                  <a:pt x="106973" y="28597"/>
                </a:lnTo>
                <a:lnTo>
                  <a:pt x="107628" y="29398"/>
                </a:lnTo>
                <a:lnTo>
                  <a:pt x="108356" y="30236"/>
                </a:lnTo>
                <a:lnTo>
                  <a:pt x="109193" y="30965"/>
                </a:lnTo>
                <a:lnTo>
                  <a:pt x="110066" y="31657"/>
                </a:lnTo>
                <a:lnTo>
                  <a:pt x="111012" y="32349"/>
                </a:lnTo>
                <a:lnTo>
                  <a:pt x="111922" y="33041"/>
                </a:lnTo>
                <a:lnTo>
                  <a:pt x="112795" y="33734"/>
                </a:lnTo>
                <a:lnTo>
                  <a:pt x="113632" y="34499"/>
                </a:lnTo>
                <a:lnTo>
                  <a:pt x="114360" y="35264"/>
                </a:lnTo>
                <a:lnTo>
                  <a:pt x="114978" y="36138"/>
                </a:lnTo>
                <a:lnTo>
                  <a:pt x="115451" y="37049"/>
                </a:lnTo>
                <a:lnTo>
                  <a:pt x="115779" y="38142"/>
                </a:lnTo>
                <a:lnTo>
                  <a:pt x="115924" y="39271"/>
                </a:lnTo>
                <a:lnTo>
                  <a:pt x="115961" y="40437"/>
                </a:lnTo>
                <a:lnTo>
                  <a:pt x="115852" y="41675"/>
                </a:lnTo>
                <a:lnTo>
                  <a:pt x="115706" y="42914"/>
                </a:lnTo>
                <a:lnTo>
                  <a:pt x="115524" y="44153"/>
                </a:lnTo>
                <a:lnTo>
                  <a:pt x="115379" y="45391"/>
                </a:lnTo>
                <a:lnTo>
                  <a:pt x="115306" y="46630"/>
                </a:lnTo>
                <a:lnTo>
                  <a:pt x="115306" y="47832"/>
                </a:lnTo>
                <a:lnTo>
                  <a:pt x="115451" y="48961"/>
                </a:lnTo>
                <a:lnTo>
                  <a:pt x="115742" y="50091"/>
                </a:lnTo>
                <a:lnTo>
                  <a:pt x="116179" y="51147"/>
                </a:lnTo>
                <a:lnTo>
                  <a:pt x="116761" y="52240"/>
                </a:lnTo>
                <a:lnTo>
                  <a:pt x="117343" y="53333"/>
                </a:lnTo>
                <a:lnTo>
                  <a:pt x="117998" y="54426"/>
                </a:lnTo>
                <a:lnTo>
                  <a:pt x="118617" y="55482"/>
                </a:lnTo>
                <a:lnTo>
                  <a:pt x="119163" y="56612"/>
                </a:lnTo>
                <a:lnTo>
                  <a:pt x="119599" y="57704"/>
                </a:lnTo>
                <a:lnTo>
                  <a:pt x="119890" y="58834"/>
                </a:lnTo>
                <a:lnTo>
                  <a:pt x="120000" y="60000"/>
                </a:lnTo>
                <a:lnTo>
                  <a:pt x="119890" y="61165"/>
                </a:lnTo>
                <a:lnTo>
                  <a:pt x="119599" y="62295"/>
                </a:lnTo>
                <a:lnTo>
                  <a:pt x="119163" y="63387"/>
                </a:lnTo>
                <a:lnTo>
                  <a:pt x="118617" y="64517"/>
                </a:lnTo>
                <a:lnTo>
                  <a:pt x="117998" y="65573"/>
                </a:lnTo>
                <a:lnTo>
                  <a:pt x="117343" y="66666"/>
                </a:lnTo>
                <a:lnTo>
                  <a:pt x="116761" y="67759"/>
                </a:lnTo>
                <a:lnTo>
                  <a:pt x="116179" y="68852"/>
                </a:lnTo>
                <a:lnTo>
                  <a:pt x="115742" y="69908"/>
                </a:lnTo>
                <a:lnTo>
                  <a:pt x="115451" y="71038"/>
                </a:lnTo>
                <a:lnTo>
                  <a:pt x="115306" y="72167"/>
                </a:lnTo>
                <a:lnTo>
                  <a:pt x="115306" y="73369"/>
                </a:lnTo>
                <a:lnTo>
                  <a:pt x="115379" y="74608"/>
                </a:lnTo>
                <a:lnTo>
                  <a:pt x="115524" y="75846"/>
                </a:lnTo>
                <a:lnTo>
                  <a:pt x="115706" y="77085"/>
                </a:lnTo>
                <a:lnTo>
                  <a:pt x="115852" y="78324"/>
                </a:lnTo>
                <a:lnTo>
                  <a:pt x="115961" y="79562"/>
                </a:lnTo>
                <a:lnTo>
                  <a:pt x="115924" y="80728"/>
                </a:lnTo>
                <a:lnTo>
                  <a:pt x="115779" y="81857"/>
                </a:lnTo>
                <a:lnTo>
                  <a:pt x="115451" y="82950"/>
                </a:lnTo>
                <a:lnTo>
                  <a:pt x="114978" y="83861"/>
                </a:lnTo>
                <a:lnTo>
                  <a:pt x="114360" y="84735"/>
                </a:lnTo>
                <a:lnTo>
                  <a:pt x="113632" y="85500"/>
                </a:lnTo>
                <a:lnTo>
                  <a:pt x="112795" y="86265"/>
                </a:lnTo>
                <a:lnTo>
                  <a:pt x="111922" y="86958"/>
                </a:lnTo>
                <a:lnTo>
                  <a:pt x="111012" y="87650"/>
                </a:lnTo>
                <a:lnTo>
                  <a:pt x="110066" y="88342"/>
                </a:lnTo>
                <a:lnTo>
                  <a:pt x="109193" y="89034"/>
                </a:lnTo>
                <a:lnTo>
                  <a:pt x="108356" y="89763"/>
                </a:lnTo>
                <a:lnTo>
                  <a:pt x="107628" y="90601"/>
                </a:lnTo>
                <a:lnTo>
                  <a:pt x="106973" y="91402"/>
                </a:lnTo>
                <a:lnTo>
                  <a:pt x="106464" y="92313"/>
                </a:lnTo>
                <a:lnTo>
                  <a:pt x="106027" y="93296"/>
                </a:lnTo>
                <a:lnTo>
                  <a:pt x="105664" y="94353"/>
                </a:lnTo>
                <a:lnTo>
                  <a:pt x="105336" y="95446"/>
                </a:lnTo>
                <a:lnTo>
                  <a:pt x="105045" y="96539"/>
                </a:lnTo>
                <a:lnTo>
                  <a:pt x="104754" y="97668"/>
                </a:lnTo>
                <a:lnTo>
                  <a:pt x="104426" y="98724"/>
                </a:lnTo>
                <a:lnTo>
                  <a:pt x="104063" y="99781"/>
                </a:lnTo>
                <a:lnTo>
                  <a:pt x="103626" y="100765"/>
                </a:lnTo>
                <a:lnTo>
                  <a:pt x="103080" y="101639"/>
                </a:lnTo>
                <a:lnTo>
                  <a:pt x="102425" y="102440"/>
                </a:lnTo>
                <a:lnTo>
                  <a:pt x="101625" y="103096"/>
                </a:lnTo>
                <a:lnTo>
                  <a:pt x="100751" y="103642"/>
                </a:lnTo>
                <a:lnTo>
                  <a:pt x="99769" y="104080"/>
                </a:lnTo>
                <a:lnTo>
                  <a:pt x="98714" y="104444"/>
                </a:lnTo>
                <a:lnTo>
                  <a:pt x="97659" y="104772"/>
                </a:lnTo>
                <a:lnTo>
                  <a:pt x="96531" y="105063"/>
                </a:lnTo>
                <a:lnTo>
                  <a:pt x="95439" y="105355"/>
                </a:lnTo>
                <a:lnTo>
                  <a:pt x="94348" y="105683"/>
                </a:lnTo>
                <a:lnTo>
                  <a:pt x="93292" y="106047"/>
                </a:lnTo>
                <a:lnTo>
                  <a:pt x="92310" y="106484"/>
                </a:lnTo>
                <a:lnTo>
                  <a:pt x="91400" y="106994"/>
                </a:lnTo>
                <a:lnTo>
                  <a:pt x="90600" y="107650"/>
                </a:lnTo>
                <a:lnTo>
                  <a:pt x="89763" y="108378"/>
                </a:lnTo>
                <a:lnTo>
                  <a:pt x="89035" y="109216"/>
                </a:lnTo>
                <a:lnTo>
                  <a:pt x="88344" y="110091"/>
                </a:lnTo>
                <a:lnTo>
                  <a:pt x="87653" y="111001"/>
                </a:lnTo>
                <a:lnTo>
                  <a:pt x="86961" y="111912"/>
                </a:lnTo>
                <a:lnTo>
                  <a:pt x="86270" y="112786"/>
                </a:lnTo>
                <a:lnTo>
                  <a:pt x="85506" y="113624"/>
                </a:lnTo>
                <a:lnTo>
                  <a:pt x="84742" y="114353"/>
                </a:lnTo>
                <a:lnTo>
                  <a:pt x="83869" y="114972"/>
                </a:lnTo>
                <a:lnTo>
                  <a:pt x="82959" y="115446"/>
                </a:lnTo>
                <a:lnTo>
                  <a:pt x="81867" y="115774"/>
                </a:lnTo>
                <a:lnTo>
                  <a:pt x="80739" y="115919"/>
                </a:lnTo>
                <a:lnTo>
                  <a:pt x="79575" y="115956"/>
                </a:lnTo>
                <a:lnTo>
                  <a:pt x="78338" y="115846"/>
                </a:lnTo>
                <a:lnTo>
                  <a:pt x="77101" y="115701"/>
                </a:lnTo>
                <a:lnTo>
                  <a:pt x="75864" y="115519"/>
                </a:lnTo>
                <a:lnTo>
                  <a:pt x="74627" y="115373"/>
                </a:lnTo>
                <a:lnTo>
                  <a:pt x="73389" y="115300"/>
                </a:lnTo>
                <a:lnTo>
                  <a:pt x="72189" y="115300"/>
                </a:lnTo>
                <a:lnTo>
                  <a:pt x="71061" y="115446"/>
                </a:lnTo>
                <a:lnTo>
                  <a:pt x="69896" y="115737"/>
                </a:lnTo>
                <a:lnTo>
                  <a:pt x="68841" y="116174"/>
                </a:lnTo>
                <a:lnTo>
                  <a:pt x="67750" y="116757"/>
                </a:lnTo>
                <a:lnTo>
                  <a:pt x="66658" y="117340"/>
                </a:lnTo>
                <a:lnTo>
                  <a:pt x="65567" y="117996"/>
                </a:lnTo>
                <a:lnTo>
                  <a:pt x="64511" y="118615"/>
                </a:lnTo>
                <a:lnTo>
                  <a:pt x="63383" y="119162"/>
                </a:lnTo>
                <a:lnTo>
                  <a:pt x="62292" y="119599"/>
                </a:lnTo>
                <a:lnTo>
                  <a:pt x="61164" y="119890"/>
                </a:lnTo>
                <a:lnTo>
                  <a:pt x="60000" y="120000"/>
                </a:lnTo>
                <a:lnTo>
                  <a:pt x="58835" y="119890"/>
                </a:lnTo>
                <a:lnTo>
                  <a:pt x="57707" y="119599"/>
                </a:lnTo>
                <a:lnTo>
                  <a:pt x="56616" y="119162"/>
                </a:lnTo>
                <a:lnTo>
                  <a:pt x="55488" y="118615"/>
                </a:lnTo>
                <a:lnTo>
                  <a:pt x="54432" y="117996"/>
                </a:lnTo>
                <a:lnTo>
                  <a:pt x="53341" y="117340"/>
                </a:lnTo>
                <a:lnTo>
                  <a:pt x="52249" y="116757"/>
                </a:lnTo>
                <a:lnTo>
                  <a:pt x="51158" y="116174"/>
                </a:lnTo>
                <a:lnTo>
                  <a:pt x="50066" y="115737"/>
                </a:lnTo>
                <a:lnTo>
                  <a:pt x="48938" y="115446"/>
                </a:lnTo>
                <a:lnTo>
                  <a:pt x="47810" y="115300"/>
                </a:lnTo>
                <a:lnTo>
                  <a:pt x="46610" y="115300"/>
                </a:lnTo>
                <a:lnTo>
                  <a:pt x="45372" y="115373"/>
                </a:lnTo>
                <a:lnTo>
                  <a:pt x="44135" y="115519"/>
                </a:lnTo>
                <a:lnTo>
                  <a:pt x="42898" y="115701"/>
                </a:lnTo>
                <a:lnTo>
                  <a:pt x="41661" y="115846"/>
                </a:lnTo>
                <a:lnTo>
                  <a:pt x="40424" y="115956"/>
                </a:lnTo>
                <a:lnTo>
                  <a:pt x="39260" y="115919"/>
                </a:lnTo>
                <a:lnTo>
                  <a:pt x="38132" y="115774"/>
                </a:lnTo>
                <a:lnTo>
                  <a:pt x="37040" y="115446"/>
                </a:lnTo>
                <a:lnTo>
                  <a:pt x="36130" y="114972"/>
                </a:lnTo>
                <a:lnTo>
                  <a:pt x="35257" y="114353"/>
                </a:lnTo>
                <a:lnTo>
                  <a:pt x="34493" y="113624"/>
                </a:lnTo>
                <a:lnTo>
                  <a:pt x="33729" y="112786"/>
                </a:lnTo>
                <a:lnTo>
                  <a:pt x="33038" y="111912"/>
                </a:lnTo>
                <a:lnTo>
                  <a:pt x="32346" y="111001"/>
                </a:lnTo>
                <a:lnTo>
                  <a:pt x="31655" y="110091"/>
                </a:lnTo>
                <a:lnTo>
                  <a:pt x="30964" y="109216"/>
                </a:lnTo>
                <a:lnTo>
                  <a:pt x="30236" y="108378"/>
                </a:lnTo>
                <a:lnTo>
                  <a:pt x="29399" y="107650"/>
                </a:lnTo>
                <a:lnTo>
                  <a:pt x="28599" y="106994"/>
                </a:lnTo>
                <a:lnTo>
                  <a:pt x="27689" y="106484"/>
                </a:lnTo>
                <a:lnTo>
                  <a:pt x="26707" y="106047"/>
                </a:lnTo>
                <a:lnTo>
                  <a:pt x="25651" y="105683"/>
                </a:lnTo>
                <a:lnTo>
                  <a:pt x="24560" y="105355"/>
                </a:lnTo>
                <a:lnTo>
                  <a:pt x="23468" y="105063"/>
                </a:lnTo>
                <a:lnTo>
                  <a:pt x="22340" y="104772"/>
                </a:lnTo>
                <a:lnTo>
                  <a:pt x="21285" y="104444"/>
                </a:lnTo>
                <a:lnTo>
                  <a:pt x="20230" y="104080"/>
                </a:lnTo>
                <a:lnTo>
                  <a:pt x="19248" y="103642"/>
                </a:lnTo>
                <a:lnTo>
                  <a:pt x="18374" y="103096"/>
                </a:lnTo>
                <a:lnTo>
                  <a:pt x="17574" y="102440"/>
                </a:lnTo>
                <a:lnTo>
                  <a:pt x="16919" y="101639"/>
                </a:lnTo>
                <a:lnTo>
                  <a:pt x="16373" y="100765"/>
                </a:lnTo>
                <a:lnTo>
                  <a:pt x="15936" y="99781"/>
                </a:lnTo>
                <a:lnTo>
                  <a:pt x="15573" y="98724"/>
                </a:lnTo>
                <a:lnTo>
                  <a:pt x="15245" y="97668"/>
                </a:lnTo>
                <a:lnTo>
                  <a:pt x="14954" y="96539"/>
                </a:lnTo>
                <a:lnTo>
                  <a:pt x="14663" y="95446"/>
                </a:lnTo>
                <a:lnTo>
                  <a:pt x="14335" y="94353"/>
                </a:lnTo>
                <a:lnTo>
                  <a:pt x="13972" y="93296"/>
                </a:lnTo>
                <a:lnTo>
                  <a:pt x="13535" y="92313"/>
                </a:lnTo>
                <a:lnTo>
                  <a:pt x="13026" y="91402"/>
                </a:lnTo>
                <a:lnTo>
                  <a:pt x="12371" y="90601"/>
                </a:lnTo>
                <a:lnTo>
                  <a:pt x="11643" y="89763"/>
                </a:lnTo>
                <a:lnTo>
                  <a:pt x="10806" y="89034"/>
                </a:lnTo>
                <a:lnTo>
                  <a:pt x="9896" y="88342"/>
                </a:lnTo>
                <a:lnTo>
                  <a:pt x="8987" y="87650"/>
                </a:lnTo>
                <a:lnTo>
                  <a:pt x="8077" y="86958"/>
                </a:lnTo>
                <a:lnTo>
                  <a:pt x="7204" y="86265"/>
                </a:lnTo>
                <a:lnTo>
                  <a:pt x="6367" y="85500"/>
                </a:lnTo>
                <a:lnTo>
                  <a:pt x="5639" y="84735"/>
                </a:lnTo>
                <a:lnTo>
                  <a:pt x="5021" y="83861"/>
                </a:lnTo>
                <a:lnTo>
                  <a:pt x="4548" y="82950"/>
                </a:lnTo>
                <a:lnTo>
                  <a:pt x="4220" y="81857"/>
                </a:lnTo>
                <a:lnTo>
                  <a:pt x="4075" y="80728"/>
                </a:lnTo>
                <a:lnTo>
                  <a:pt x="4038" y="79562"/>
                </a:lnTo>
                <a:lnTo>
                  <a:pt x="4147" y="78324"/>
                </a:lnTo>
                <a:lnTo>
                  <a:pt x="4293" y="77085"/>
                </a:lnTo>
                <a:lnTo>
                  <a:pt x="4475" y="75846"/>
                </a:lnTo>
                <a:lnTo>
                  <a:pt x="4620" y="74608"/>
                </a:lnTo>
                <a:lnTo>
                  <a:pt x="4693" y="73369"/>
                </a:lnTo>
                <a:lnTo>
                  <a:pt x="4693" y="72167"/>
                </a:lnTo>
                <a:lnTo>
                  <a:pt x="4548" y="71038"/>
                </a:lnTo>
                <a:lnTo>
                  <a:pt x="4257" y="69908"/>
                </a:lnTo>
                <a:lnTo>
                  <a:pt x="3820" y="68852"/>
                </a:lnTo>
                <a:lnTo>
                  <a:pt x="3274" y="67759"/>
                </a:lnTo>
                <a:lnTo>
                  <a:pt x="2656" y="66666"/>
                </a:lnTo>
                <a:lnTo>
                  <a:pt x="2001" y="65573"/>
                </a:lnTo>
                <a:lnTo>
                  <a:pt x="1382" y="64517"/>
                </a:lnTo>
                <a:lnTo>
                  <a:pt x="836" y="63387"/>
                </a:lnTo>
                <a:lnTo>
                  <a:pt x="400" y="62295"/>
                </a:lnTo>
                <a:lnTo>
                  <a:pt x="109" y="61165"/>
                </a:lnTo>
                <a:lnTo>
                  <a:pt x="0" y="60000"/>
                </a:lnTo>
                <a:lnTo>
                  <a:pt x="109" y="58834"/>
                </a:lnTo>
                <a:lnTo>
                  <a:pt x="400" y="57704"/>
                </a:lnTo>
                <a:lnTo>
                  <a:pt x="836" y="56612"/>
                </a:lnTo>
                <a:lnTo>
                  <a:pt x="1382" y="55482"/>
                </a:lnTo>
                <a:lnTo>
                  <a:pt x="2001" y="54426"/>
                </a:lnTo>
                <a:lnTo>
                  <a:pt x="2656" y="53333"/>
                </a:lnTo>
                <a:lnTo>
                  <a:pt x="3274" y="52240"/>
                </a:lnTo>
                <a:lnTo>
                  <a:pt x="3820" y="51147"/>
                </a:lnTo>
                <a:lnTo>
                  <a:pt x="4257" y="50091"/>
                </a:lnTo>
                <a:lnTo>
                  <a:pt x="4548" y="48961"/>
                </a:lnTo>
                <a:lnTo>
                  <a:pt x="4693" y="47832"/>
                </a:lnTo>
                <a:lnTo>
                  <a:pt x="4693" y="46630"/>
                </a:lnTo>
                <a:lnTo>
                  <a:pt x="4620" y="45391"/>
                </a:lnTo>
                <a:lnTo>
                  <a:pt x="4475" y="44153"/>
                </a:lnTo>
                <a:lnTo>
                  <a:pt x="4293" y="42914"/>
                </a:lnTo>
                <a:lnTo>
                  <a:pt x="4147" y="41675"/>
                </a:lnTo>
                <a:lnTo>
                  <a:pt x="4038" y="40437"/>
                </a:lnTo>
                <a:lnTo>
                  <a:pt x="4075" y="39271"/>
                </a:lnTo>
                <a:lnTo>
                  <a:pt x="4220" y="38142"/>
                </a:lnTo>
                <a:lnTo>
                  <a:pt x="4548" y="37049"/>
                </a:lnTo>
                <a:lnTo>
                  <a:pt x="5021" y="36138"/>
                </a:lnTo>
                <a:lnTo>
                  <a:pt x="5639" y="35264"/>
                </a:lnTo>
                <a:lnTo>
                  <a:pt x="6367" y="34499"/>
                </a:lnTo>
                <a:lnTo>
                  <a:pt x="7204" y="33734"/>
                </a:lnTo>
                <a:lnTo>
                  <a:pt x="8077" y="33041"/>
                </a:lnTo>
                <a:lnTo>
                  <a:pt x="8987" y="32349"/>
                </a:lnTo>
                <a:lnTo>
                  <a:pt x="9896" y="31657"/>
                </a:lnTo>
                <a:lnTo>
                  <a:pt x="10806" y="30965"/>
                </a:lnTo>
                <a:lnTo>
                  <a:pt x="11643" y="30236"/>
                </a:lnTo>
                <a:lnTo>
                  <a:pt x="12371" y="29398"/>
                </a:lnTo>
                <a:lnTo>
                  <a:pt x="13026" y="28597"/>
                </a:lnTo>
                <a:lnTo>
                  <a:pt x="13535" y="27686"/>
                </a:lnTo>
                <a:lnTo>
                  <a:pt x="13972" y="26703"/>
                </a:lnTo>
                <a:lnTo>
                  <a:pt x="14335" y="25646"/>
                </a:lnTo>
                <a:lnTo>
                  <a:pt x="14663" y="24553"/>
                </a:lnTo>
                <a:lnTo>
                  <a:pt x="14954" y="23460"/>
                </a:lnTo>
                <a:lnTo>
                  <a:pt x="15245" y="22331"/>
                </a:lnTo>
                <a:lnTo>
                  <a:pt x="15573" y="21275"/>
                </a:lnTo>
                <a:lnTo>
                  <a:pt x="15936" y="20218"/>
                </a:lnTo>
                <a:lnTo>
                  <a:pt x="16373" y="19234"/>
                </a:lnTo>
                <a:lnTo>
                  <a:pt x="16919" y="18360"/>
                </a:lnTo>
                <a:lnTo>
                  <a:pt x="17574" y="17559"/>
                </a:lnTo>
                <a:lnTo>
                  <a:pt x="18374" y="16903"/>
                </a:lnTo>
                <a:lnTo>
                  <a:pt x="19248" y="16357"/>
                </a:lnTo>
                <a:lnTo>
                  <a:pt x="20230" y="15919"/>
                </a:lnTo>
                <a:lnTo>
                  <a:pt x="21285" y="15555"/>
                </a:lnTo>
                <a:lnTo>
                  <a:pt x="22340" y="15227"/>
                </a:lnTo>
                <a:lnTo>
                  <a:pt x="23468" y="14936"/>
                </a:lnTo>
                <a:lnTo>
                  <a:pt x="24560" y="14644"/>
                </a:lnTo>
                <a:lnTo>
                  <a:pt x="25651" y="14316"/>
                </a:lnTo>
                <a:lnTo>
                  <a:pt x="26707" y="13952"/>
                </a:lnTo>
                <a:lnTo>
                  <a:pt x="27689" y="13515"/>
                </a:lnTo>
                <a:lnTo>
                  <a:pt x="28599" y="13005"/>
                </a:lnTo>
                <a:lnTo>
                  <a:pt x="29399" y="12349"/>
                </a:lnTo>
                <a:lnTo>
                  <a:pt x="30236" y="11621"/>
                </a:lnTo>
                <a:lnTo>
                  <a:pt x="30964" y="10783"/>
                </a:lnTo>
                <a:lnTo>
                  <a:pt x="31655" y="9908"/>
                </a:lnTo>
                <a:lnTo>
                  <a:pt x="32346" y="8998"/>
                </a:lnTo>
                <a:lnTo>
                  <a:pt x="33038" y="8087"/>
                </a:lnTo>
                <a:lnTo>
                  <a:pt x="33729" y="7213"/>
                </a:lnTo>
                <a:lnTo>
                  <a:pt x="34493" y="6375"/>
                </a:lnTo>
                <a:lnTo>
                  <a:pt x="35257" y="5646"/>
                </a:lnTo>
                <a:lnTo>
                  <a:pt x="36130" y="5027"/>
                </a:lnTo>
                <a:lnTo>
                  <a:pt x="37040" y="4553"/>
                </a:lnTo>
                <a:lnTo>
                  <a:pt x="38132" y="4225"/>
                </a:lnTo>
                <a:lnTo>
                  <a:pt x="39260" y="4080"/>
                </a:lnTo>
                <a:lnTo>
                  <a:pt x="40424" y="4043"/>
                </a:lnTo>
                <a:lnTo>
                  <a:pt x="41661" y="4153"/>
                </a:lnTo>
                <a:lnTo>
                  <a:pt x="42898" y="4298"/>
                </a:lnTo>
                <a:lnTo>
                  <a:pt x="44135" y="4480"/>
                </a:lnTo>
                <a:lnTo>
                  <a:pt x="45372" y="4626"/>
                </a:lnTo>
                <a:lnTo>
                  <a:pt x="46610" y="4699"/>
                </a:lnTo>
                <a:lnTo>
                  <a:pt x="47810" y="4699"/>
                </a:lnTo>
                <a:lnTo>
                  <a:pt x="48938" y="4553"/>
                </a:lnTo>
                <a:lnTo>
                  <a:pt x="50066" y="4262"/>
                </a:lnTo>
                <a:lnTo>
                  <a:pt x="51158" y="3825"/>
                </a:lnTo>
                <a:lnTo>
                  <a:pt x="52249" y="3242"/>
                </a:lnTo>
                <a:lnTo>
                  <a:pt x="53341" y="2659"/>
                </a:lnTo>
                <a:lnTo>
                  <a:pt x="54432" y="2003"/>
                </a:lnTo>
                <a:lnTo>
                  <a:pt x="55488" y="1384"/>
                </a:lnTo>
                <a:lnTo>
                  <a:pt x="56616" y="837"/>
                </a:lnTo>
                <a:lnTo>
                  <a:pt x="57707" y="400"/>
                </a:lnTo>
                <a:lnTo>
                  <a:pt x="58835" y="109"/>
                </a:lnTo>
                <a:lnTo>
                  <a:pt x="60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2" name="Shape 42"/>
          <p:cNvSpPr txBox="1">
            <a:spLocks noGrp="1"/>
          </p:cNvSpPr>
          <p:nvPr>
            <p:ph type="ctrTitle"/>
          </p:nvPr>
        </p:nvSpPr>
        <p:spPr>
          <a:xfrm>
            <a:off x="808892" y="1098388"/>
            <a:ext cx="7738800" cy="43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mpact"/>
              <a:buNone/>
              <a:defRPr sz="75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ubTitle" idx="1"/>
          </p:nvPr>
        </p:nvSpPr>
        <p:spPr>
          <a:xfrm>
            <a:off x="1661284" y="5979197"/>
            <a:ext cx="6033900" cy="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1500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342900" marR="0" lvl="1" indent="0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None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685800" marR="0" lvl="2" indent="0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3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028700" marR="0" lvl="3" indent="0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371600" marR="0" lvl="4" indent="0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1714500" marR="0" lvl="5" indent="0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057400" marR="0" lvl="6" indent="0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2400300" marR="0" lvl="7" indent="0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2743200" marR="0" lvl="8" indent="0" algn="ctr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dt" idx="10"/>
          </p:nvPr>
        </p:nvSpPr>
        <p:spPr>
          <a:xfrm>
            <a:off x="808892" y="6375679"/>
            <a:ext cx="17472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27606C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ftr" idx="11"/>
          </p:nvPr>
        </p:nvSpPr>
        <p:spPr>
          <a:xfrm>
            <a:off x="3135249" y="6375679"/>
            <a:ext cx="30861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27606C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ldNum" idx="12"/>
          </p:nvPr>
        </p:nvSpPr>
        <p:spPr>
          <a:xfrm>
            <a:off x="6800414" y="6375679"/>
            <a:ext cx="17472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7606C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7606C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7606C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7606C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7606C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7606C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7606C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7606C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7606C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7" name="Shape 47"/>
          <p:cNvSpPr/>
          <p:nvPr/>
        </p:nvSpPr>
        <p:spPr>
          <a:xfrm>
            <a:off x="0" y="0"/>
            <a:ext cx="2127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Shape 48" title="left edge border"/>
          <p:cNvSpPr/>
          <p:nvPr/>
        </p:nvSpPr>
        <p:spPr>
          <a:xfrm>
            <a:off x="0" y="0"/>
            <a:ext cx="2127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0" y="0"/>
            <a:ext cx="2111100" cy="685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60304" y="0"/>
                </a:lnTo>
                <a:lnTo>
                  <a:pt x="61319" y="1555"/>
                </a:lnTo>
                <a:lnTo>
                  <a:pt x="62335" y="3083"/>
                </a:lnTo>
                <a:lnTo>
                  <a:pt x="63485" y="4583"/>
                </a:lnTo>
                <a:lnTo>
                  <a:pt x="64771" y="6027"/>
                </a:lnTo>
                <a:lnTo>
                  <a:pt x="66328" y="7388"/>
                </a:lnTo>
                <a:lnTo>
                  <a:pt x="68155" y="8666"/>
                </a:lnTo>
                <a:lnTo>
                  <a:pt x="70118" y="9750"/>
                </a:lnTo>
                <a:lnTo>
                  <a:pt x="72351" y="10750"/>
                </a:lnTo>
                <a:lnTo>
                  <a:pt x="74788" y="11722"/>
                </a:lnTo>
                <a:lnTo>
                  <a:pt x="77495" y="12666"/>
                </a:lnTo>
                <a:lnTo>
                  <a:pt x="80203" y="13527"/>
                </a:lnTo>
                <a:lnTo>
                  <a:pt x="83045" y="14444"/>
                </a:lnTo>
                <a:lnTo>
                  <a:pt x="85956" y="15305"/>
                </a:lnTo>
                <a:lnTo>
                  <a:pt x="88730" y="16222"/>
                </a:lnTo>
                <a:lnTo>
                  <a:pt x="91505" y="17138"/>
                </a:lnTo>
                <a:lnTo>
                  <a:pt x="94077" y="18083"/>
                </a:lnTo>
                <a:lnTo>
                  <a:pt x="96446" y="19083"/>
                </a:lnTo>
                <a:lnTo>
                  <a:pt x="98544" y="20138"/>
                </a:lnTo>
                <a:lnTo>
                  <a:pt x="100439" y="21250"/>
                </a:lnTo>
                <a:lnTo>
                  <a:pt x="101861" y="22444"/>
                </a:lnTo>
                <a:lnTo>
                  <a:pt x="102944" y="23777"/>
                </a:lnTo>
                <a:lnTo>
                  <a:pt x="103553" y="25194"/>
                </a:lnTo>
                <a:lnTo>
                  <a:pt x="103824" y="26666"/>
                </a:lnTo>
                <a:lnTo>
                  <a:pt x="103824" y="28138"/>
                </a:lnTo>
                <a:lnTo>
                  <a:pt x="103553" y="29666"/>
                </a:lnTo>
                <a:lnTo>
                  <a:pt x="103079" y="31250"/>
                </a:lnTo>
                <a:lnTo>
                  <a:pt x="102538" y="32805"/>
                </a:lnTo>
                <a:lnTo>
                  <a:pt x="102064" y="34361"/>
                </a:lnTo>
                <a:lnTo>
                  <a:pt x="101590" y="35916"/>
                </a:lnTo>
                <a:lnTo>
                  <a:pt x="101252" y="37500"/>
                </a:lnTo>
                <a:lnTo>
                  <a:pt x="101116" y="39027"/>
                </a:lnTo>
                <a:lnTo>
                  <a:pt x="101319" y="40500"/>
                </a:lnTo>
                <a:lnTo>
                  <a:pt x="101793" y="41972"/>
                </a:lnTo>
                <a:lnTo>
                  <a:pt x="102673" y="43333"/>
                </a:lnTo>
                <a:lnTo>
                  <a:pt x="103891" y="44722"/>
                </a:lnTo>
                <a:lnTo>
                  <a:pt x="105380" y="46083"/>
                </a:lnTo>
                <a:lnTo>
                  <a:pt x="107140" y="47444"/>
                </a:lnTo>
                <a:lnTo>
                  <a:pt x="109035" y="48805"/>
                </a:lnTo>
                <a:lnTo>
                  <a:pt x="110998" y="50194"/>
                </a:lnTo>
                <a:lnTo>
                  <a:pt x="112961" y="51527"/>
                </a:lnTo>
                <a:lnTo>
                  <a:pt x="114788" y="52916"/>
                </a:lnTo>
                <a:lnTo>
                  <a:pt x="116480" y="54277"/>
                </a:lnTo>
                <a:lnTo>
                  <a:pt x="117901" y="55722"/>
                </a:lnTo>
                <a:lnTo>
                  <a:pt x="119052" y="57138"/>
                </a:lnTo>
                <a:lnTo>
                  <a:pt x="119729" y="58555"/>
                </a:lnTo>
                <a:lnTo>
                  <a:pt x="120000" y="60000"/>
                </a:lnTo>
                <a:lnTo>
                  <a:pt x="119729" y="61444"/>
                </a:lnTo>
                <a:lnTo>
                  <a:pt x="119052" y="62861"/>
                </a:lnTo>
                <a:lnTo>
                  <a:pt x="117901" y="64277"/>
                </a:lnTo>
                <a:lnTo>
                  <a:pt x="116480" y="65722"/>
                </a:lnTo>
                <a:lnTo>
                  <a:pt x="114788" y="67083"/>
                </a:lnTo>
                <a:lnTo>
                  <a:pt x="112961" y="68472"/>
                </a:lnTo>
                <a:lnTo>
                  <a:pt x="110998" y="69805"/>
                </a:lnTo>
                <a:lnTo>
                  <a:pt x="109035" y="71194"/>
                </a:lnTo>
                <a:lnTo>
                  <a:pt x="107140" y="72555"/>
                </a:lnTo>
                <a:lnTo>
                  <a:pt x="105380" y="73916"/>
                </a:lnTo>
                <a:lnTo>
                  <a:pt x="103891" y="75277"/>
                </a:lnTo>
                <a:lnTo>
                  <a:pt x="102673" y="76666"/>
                </a:lnTo>
                <a:lnTo>
                  <a:pt x="101793" y="78027"/>
                </a:lnTo>
                <a:lnTo>
                  <a:pt x="101319" y="79500"/>
                </a:lnTo>
                <a:lnTo>
                  <a:pt x="101116" y="80972"/>
                </a:lnTo>
                <a:lnTo>
                  <a:pt x="101252" y="82500"/>
                </a:lnTo>
                <a:lnTo>
                  <a:pt x="101590" y="84083"/>
                </a:lnTo>
                <a:lnTo>
                  <a:pt x="102064" y="85638"/>
                </a:lnTo>
                <a:lnTo>
                  <a:pt x="102538" y="87194"/>
                </a:lnTo>
                <a:lnTo>
                  <a:pt x="103079" y="88750"/>
                </a:lnTo>
                <a:lnTo>
                  <a:pt x="103553" y="90333"/>
                </a:lnTo>
                <a:lnTo>
                  <a:pt x="103824" y="91861"/>
                </a:lnTo>
                <a:lnTo>
                  <a:pt x="103824" y="93333"/>
                </a:lnTo>
                <a:lnTo>
                  <a:pt x="103553" y="94805"/>
                </a:lnTo>
                <a:lnTo>
                  <a:pt x="102944" y="96222"/>
                </a:lnTo>
                <a:lnTo>
                  <a:pt x="101861" y="97555"/>
                </a:lnTo>
                <a:lnTo>
                  <a:pt x="100439" y="98750"/>
                </a:lnTo>
                <a:lnTo>
                  <a:pt x="98544" y="99861"/>
                </a:lnTo>
                <a:lnTo>
                  <a:pt x="96446" y="100916"/>
                </a:lnTo>
                <a:lnTo>
                  <a:pt x="94077" y="101916"/>
                </a:lnTo>
                <a:lnTo>
                  <a:pt x="91505" y="102861"/>
                </a:lnTo>
                <a:lnTo>
                  <a:pt x="88730" y="103777"/>
                </a:lnTo>
                <a:lnTo>
                  <a:pt x="85956" y="104694"/>
                </a:lnTo>
                <a:lnTo>
                  <a:pt x="83045" y="105555"/>
                </a:lnTo>
                <a:lnTo>
                  <a:pt x="80203" y="106472"/>
                </a:lnTo>
                <a:lnTo>
                  <a:pt x="77495" y="107333"/>
                </a:lnTo>
                <a:lnTo>
                  <a:pt x="74788" y="108277"/>
                </a:lnTo>
                <a:lnTo>
                  <a:pt x="72351" y="109250"/>
                </a:lnTo>
                <a:lnTo>
                  <a:pt x="70118" y="110250"/>
                </a:lnTo>
                <a:lnTo>
                  <a:pt x="68155" y="111333"/>
                </a:lnTo>
                <a:lnTo>
                  <a:pt x="66328" y="112611"/>
                </a:lnTo>
                <a:lnTo>
                  <a:pt x="64771" y="113972"/>
                </a:lnTo>
                <a:lnTo>
                  <a:pt x="63485" y="115416"/>
                </a:lnTo>
                <a:lnTo>
                  <a:pt x="62335" y="116916"/>
                </a:lnTo>
                <a:lnTo>
                  <a:pt x="61319" y="118444"/>
                </a:lnTo>
                <a:lnTo>
                  <a:pt x="60304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2432197" y="1073889"/>
            <a:ext cx="6140400" cy="40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Impact"/>
              <a:buNone/>
              <a:defRPr sz="6300" b="0" i="0" u="none" strike="noStrike" cap="none">
                <a:solidFill>
                  <a:schemeClr val="lt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2432198" y="5159782"/>
            <a:ext cx="5263200" cy="9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1500" b="1" i="0" u="none" strike="noStrike" cap="none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bin"/>
              <a:buNone/>
              <a:defRPr sz="15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None/>
              <a:defRPr sz="135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bin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bin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bin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2427410" y="6375679"/>
            <a:ext cx="11205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959298" y="6375679"/>
            <a:ext cx="30861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7456825" y="6375679"/>
            <a:ext cx="11157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3F3F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3F3F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3F3F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3F3F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3F3F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3F3F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3F3F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3F3F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F3F3F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Shape 56"/>
          <p:cNvSpPr/>
          <p:nvPr/>
        </p:nvSpPr>
        <p:spPr>
          <a:xfrm>
            <a:off x="655786" y="0"/>
            <a:ext cx="1234800" cy="685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9787" y="0"/>
                </a:lnTo>
                <a:lnTo>
                  <a:pt x="21755" y="1527"/>
                </a:lnTo>
                <a:lnTo>
                  <a:pt x="23606" y="3055"/>
                </a:lnTo>
                <a:lnTo>
                  <a:pt x="25458" y="4611"/>
                </a:lnTo>
                <a:lnTo>
                  <a:pt x="27078" y="6194"/>
                </a:lnTo>
                <a:lnTo>
                  <a:pt x="29045" y="7722"/>
                </a:lnTo>
                <a:lnTo>
                  <a:pt x="31128" y="9194"/>
                </a:lnTo>
                <a:lnTo>
                  <a:pt x="33789" y="10583"/>
                </a:lnTo>
                <a:lnTo>
                  <a:pt x="36914" y="11861"/>
                </a:lnTo>
                <a:lnTo>
                  <a:pt x="40385" y="12944"/>
                </a:lnTo>
                <a:lnTo>
                  <a:pt x="44204" y="13972"/>
                </a:lnTo>
                <a:lnTo>
                  <a:pt x="48601" y="14916"/>
                </a:lnTo>
                <a:lnTo>
                  <a:pt x="53230" y="15861"/>
                </a:lnTo>
                <a:lnTo>
                  <a:pt x="58090" y="16750"/>
                </a:lnTo>
                <a:lnTo>
                  <a:pt x="62950" y="17638"/>
                </a:lnTo>
                <a:lnTo>
                  <a:pt x="67926" y="18555"/>
                </a:lnTo>
                <a:lnTo>
                  <a:pt x="72671" y="19444"/>
                </a:lnTo>
                <a:lnTo>
                  <a:pt x="77184" y="20388"/>
                </a:lnTo>
                <a:lnTo>
                  <a:pt x="81350" y="21416"/>
                </a:lnTo>
                <a:lnTo>
                  <a:pt x="85168" y="22444"/>
                </a:lnTo>
                <a:lnTo>
                  <a:pt x="88293" y="23555"/>
                </a:lnTo>
                <a:lnTo>
                  <a:pt x="90954" y="24805"/>
                </a:lnTo>
                <a:lnTo>
                  <a:pt x="92574" y="26027"/>
                </a:lnTo>
                <a:lnTo>
                  <a:pt x="93616" y="27388"/>
                </a:lnTo>
                <a:lnTo>
                  <a:pt x="94079" y="28722"/>
                </a:lnTo>
                <a:lnTo>
                  <a:pt x="93963" y="30138"/>
                </a:lnTo>
                <a:lnTo>
                  <a:pt x="93500" y="31555"/>
                </a:lnTo>
                <a:lnTo>
                  <a:pt x="92921" y="33027"/>
                </a:lnTo>
                <a:lnTo>
                  <a:pt x="92111" y="34500"/>
                </a:lnTo>
                <a:lnTo>
                  <a:pt x="91186" y="35972"/>
                </a:lnTo>
                <a:lnTo>
                  <a:pt x="90491" y="37444"/>
                </a:lnTo>
                <a:lnTo>
                  <a:pt x="90028" y="38916"/>
                </a:lnTo>
                <a:lnTo>
                  <a:pt x="89681" y="40333"/>
                </a:lnTo>
                <a:lnTo>
                  <a:pt x="90028" y="41722"/>
                </a:lnTo>
                <a:lnTo>
                  <a:pt x="90723" y="43083"/>
                </a:lnTo>
                <a:lnTo>
                  <a:pt x="92227" y="44500"/>
                </a:lnTo>
                <a:lnTo>
                  <a:pt x="94541" y="45888"/>
                </a:lnTo>
                <a:lnTo>
                  <a:pt x="97319" y="47277"/>
                </a:lnTo>
                <a:lnTo>
                  <a:pt x="100443" y="48666"/>
                </a:lnTo>
                <a:lnTo>
                  <a:pt x="103683" y="50027"/>
                </a:lnTo>
                <a:lnTo>
                  <a:pt x="107155" y="51416"/>
                </a:lnTo>
                <a:lnTo>
                  <a:pt x="110279" y="52805"/>
                </a:lnTo>
                <a:lnTo>
                  <a:pt x="113404" y="54222"/>
                </a:lnTo>
                <a:lnTo>
                  <a:pt x="116065" y="55638"/>
                </a:lnTo>
                <a:lnTo>
                  <a:pt x="118148" y="57055"/>
                </a:lnTo>
                <a:lnTo>
                  <a:pt x="119305" y="58500"/>
                </a:lnTo>
                <a:lnTo>
                  <a:pt x="120000" y="60000"/>
                </a:lnTo>
                <a:lnTo>
                  <a:pt x="119305" y="61500"/>
                </a:lnTo>
                <a:lnTo>
                  <a:pt x="118148" y="62944"/>
                </a:lnTo>
                <a:lnTo>
                  <a:pt x="116065" y="64361"/>
                </a:lnTo>
                <a:lnTo>
                  <a:pt x="113404" y="65777"/>
                </a:lnTo>
                <a:lnTo>
                  <a:pt x="110279" y="67194"/>
                </a:lnTo>
                <a:lnTo>
                  <a:pt x="107155" y="68583"/>
                </a:lnTo>
                <a:lnTo>
                  <a:pt x="103683" y="69972"/>
                </a:lnTo>
                <a:lnTo>
                  <a:pt x="100443" y="71333"/>
                </a:lnTo>
                <a:lnTo>
                  <a:pt x="97319" y="72722"/>
                </a:lnTo>
                <a:lnTo>
                  <a:pt x="94541" y="74111"/>
                </a:lnTo>
                <a:lnTo>
                  <a:pt x="92227" y="75500"/>
                </a:lnTo>
                <a:lnTo>
                  <a:pt x="90723" y="76916"/>
                </a:lnTo>
                <a:lnTo>
                  <a:pt x="90028" y="78277"/>
                </a:lnTo>
                <a:lnTo>
                  <a:pt x="89681" y="79666"/>
                </a:lnTo>
                <a:lnTo>
                  <a:pt x="90028" y="81083"/>
                </a:lnTo>
                <a:lnTo>
                  <a:pt x="90491" y="82555"/>
                </a:lnTo>
                <a:lnTo>
                  <a:pt x="91186" y="84027"/>
                </a:lnTo>
                <a:lnTo>
                  <a:pt x="92111" y="85500"/>
                </a:lnTo>
                <a:lnTo>
                  <a:pt x="92921" y="86972"/>
                </a:lnTo>
                <a:lnTo>
                  <a:pt x="93500" y="88444"/>
                </a:lnTo>
                <a:lnTo>
                  <a:pt x="93963" y="89861"/>
                </a:lnTo>
                <a:lnTo>
                  <a:pt x="94079" y="91277"/>
                </a:lnTo>
                <a:lnTo>
                  <a:pt x="93616" y="92611"/>
                </a:lnTo>
                <a:lnTo>
                  <a:pt x="92574" y="93972"/>
                </a:lnTo>
                <a:lnTo>
                  <a:pt x="90954" y="95194"/>
                </a:lnTo>
                <a:lnTo>
                  <a:pt x="88293" y="96444"/>
                </a:lnTo>
                <a:lnTo>
                  <a:pt x="85168" y="97555"/>
                </a:lnTo>
                <a:lnTo>
                  <a:pt x="81350" y="98583"/>
                </a:lnTo>
                <a:lnTo>
                  <a:pt x="77184" y="99611"/>
                </a:lnTo>
                <a:lnTo>
                  <a:pt x="72671" y="100555"/>
                </a:lnTo>
                <a:lnTo>
                  <a:pt x="67926" y="101444"/>
                </a:lnTo>
                <a:lnTo>
                  <a:pt x="62950" y="102361"/>
                </a:lnTo>
                <a:lnTo>
                  <a:pt x="58090" y="103250"/>
                </a:lnTo>
                <a:lnTo>
                  <a:pt x="53230" y="104138"/>
                </a:lnTo>
                <a:lnTo>
                  <a:pt x="48601" y="105083"/>
                </a:lnTo>
                <a:lnTo>
                  <a:pt x="44204" y="106027"/>
                </a:lnTo>
                <a:lnTo>
                  <a:pt x="40385" y="107055"/>
                </a:lnTo>
                <a:lnTo>
                  <a:pt x="36914" y="108138"/>
                </a:lnTo>
                <a:lnTo>
                  <a:pt x="33789" y="109416"/>
                </a:lnTo>
                <a:lnTo>
                  <a:pt x="31128" y="110805"/>
                </a:lnTo>
                <a:lnTo>
                  <a:pt x="29045" y="112277"/>
                </a:lnTo>
                <a:lnTo>
                  <a:pt x="27078" y="113805"/>
                </a:lnTo>
                <a:lnTo>
                  <a:pt x="25458" y="115388"/>
                </a:lnTo>
                <a:lnTo>
                  <a:pt x="23606" y="116944"/>
                </a:lnTo>
                <a:lnTo>
                  <a:pt x="21755" y="118472"/>
                </a:lnTo>
                <a:lnTo>
                  <a:pt x="19787" y="120000"/>
                </a:lnTo>
                <a:lnTo>
                  <a:pt x="0" y="120000"/>
                </a:lnTo>
                <a:lnTo>
                  <a:pt x="1967" y="118833"/>
                </a:lnTo>
                <a:lnTo>
                  <a:pt x="3818" y="117555"/>
                </a:lnTo>
                <a:lnTo>
                  <a:pt x="5323" y="116194"/>
                </a:lnTo>
                <a:lnTo>
                  <a:pt x="6943" y="114750"/>
                </a:lnTo>
                <a:lnTo>
                  <a:pt x="8678" y="113194"/>
                </a:lnTo>
                <a:lnTo>
                  <a:pt x="10414" y="111638"/>
                </a:lnTo>
                <a:lnTo>
                  <a:pt x="12613" y="110111"/>
                </a:lnTo>
                <a:lnTo>
                  <a:pt x="14927" y="108583"/>
                </a:lnTo>
                <a:lnTo>
                  <a:pt x="18052" y="107083"/>
                </a:lnTo>
                <a:lnTo>
                  <a:pt x="21523" y="105666"/>
                </a:lnTo>
                <a:lnTo>
                  <a:pt x="25689" y="104333"/>
                </a:lnTo>
                <a:lnTo>
                  <a:pt x="30202" y="103138"/>
                </a:lnTo>
                <a:lnTo>
                  <a:pt x="35062" y="102000"/>
                </a:lnTo>
                <a:lnTo>
                  <a:pt x="40270" y="100944"/>
                </a:lnTo>
                <a:lnTo>
                  <a:pt x="45361" y="99972"/>
                </a:lnTo>
                <a:lnTo>
                  <a:pt x="50684" y="99027"/>
                </a:lnTo>
                <a:lnTo>
                  <a:pt x="55776" y="98083"/>
                </a:lnTo>
                <a:lnTo>
                  <a:pt x="60520" y="97194"/>
                </a:lnTo>
                <a:lnTo>
                  <a:pt x="64918" y="96277"/>
                </a:lnTo>
                <a:lnTo>
                  <a:pt x="68736" y="95388"/>
                </a:lnTo>
                <a:lnTo>
                  <a:pt x="71745" y="94444"/>
                </a:lnTo>
                <a:lnTo>
                  <a:pt x="73828" y="93527"/>
                </a:lnTo>
                <a:lnTo>
                  <a:pt x="74869" y="92666"/>
                </a:lnTo>
                <a:lnTo>
                  <a:pt x="75448" y="91722"/>
                </a:lnTo>
                <a:lnTo>
                  <a:pt x="75679" y="90694"/>
                </a:lnTo>
                <a:lnTo>
                  <a:pt x="75332" y="89555"/>
                </a:lnTo>
                <a:lnTo>
                  <a:pt x="74869" y="88361"/>
                </a:lnTo>
                <a:lnTo>
                  <a:pt x="74291" y="87138"/>
                </a:lnTo>
                <a:lnTo>
                  <a:pt x="73712" y="85861"/>
                </a:lnTo>
                <a:lnTo>
                  <a:pt x="72439" y="83916"/>
                </a:lnTo>
                <a:lnTo>
                  <a:pt x="71745" y="82000"/>
                </a:lnTo>
                <a:lnTo>
                  <a:pt x="71282" y="80027"/>
                </a:lnTo>
                <a:lnTo>
                  <a:pt x="71513" y="78027"/>
                </a:lnTo>
                <a:lnTo>
                  <a:pt x="72671" y="76027"/>
                </a:lnTo>
                <a:lnTo>
                  <a:pt x="74291" y="74472"/>
                </a:lnTo>
                <a:lnTo>
                  <a:pt x="76489" y="72944"/>
                </a:lnTo>
                <a:lnTo>
                  <a:pt x="79267" y="71500"/>
                </a:lnTo>
                <a:lnTo>
                  <a:pt x="82275" y="70027"/>
                </a:lnTo>
                <a:lnTo>
                  <a:pt x="85515" y="68666"/>
                </a:lnTo>
                <a:lnTo>
                  <a:pt x="88756" y="67305"/>
                </a:lnTo>
                <a:lnTo>
                  <a:pt x="91533" y="66138"/>
                </a:lnTo>
                <a:lnTo>
                  <a:pt x="94079" y="65055"/>
                </a:lnTo>
                <a:lnTo>
                  <a:pt x="96509" y="63972"/>
                </a:lnTo>
                <a:lnTo>
                  <a:pt x="98476" y="62916"/>
                </a:lnTo>
                <a:lnTo>
                  <a:pt x="99980" y="61888"/>
                </a:lnTo>
                <a:lnTo>
                  <a:pt x="101022" y="60944"/>
                </a:lnTo>
                <a:lnTo>
                  <a:pt x="101369" y="60000"/>
                </a:lnTo>
                <a:lnTo>
                  <a:pt x="101022" y="59055"/>
                </a:lnTo>
                <a:lnTo>
                  <a:pt x="99980" y="58111"/>
                </a:lnTo>
                <a:lnTo>
                  <a:pt x="98476" y="57083"/>
                </a:lnTo>
                <a:lnTo>
                  <a:pt x="96509" y="56027"/>
                </a:lnTo>
                <a:lnTo>
                  <a:pt x="94079" y="54944"/>
                </a:lnTo>
                <a:lnTo>
                  <a:pt x="91533" y="53861"/>
                </a:lnTo>
                <a:lnTo>
                  <a:pt x="88756" y="52694"/>
                </a:lnTo>
                <a:lnTo>
                  <a:pt x="85515" y="51333"/>
                </a:lnTo>
                <a:lnTo>
                  <a:pt x="82275" y="49972"/>
                </a:lnTo>
                <a:lnTo>
                  <a:pt x="79267" y="48500"/>
                </a:lnTo>
                <a:lnTo>
                  <a:pt x="76489" y="47055"/>
                </a:lnTo>
                <a:lnTo>
                  <a:pt x="74291" y="45527"/>
                </a:lnTo>
                <a:lnTo>
                  <a:pt x="72671" y="43972"/>
                </a:lnTo>
                <a:lnTo>
                  <a:pt x="71513" y="41972"/>
                </a:lnTo>
                <a:lnTo>
                  <a:pt x="71282" y="39972"/>
                </a:lnTo>
                <a:lnTo>
                  <a:pt x="71745" y="38000"/>
                </a:lnTo>
                <a:lnTo>
                  <a:pt x="72439" y="36083"/>
                </a:lnTo>
                <a:lnTo>
                  <a:pt x="73712" y="34138"/>
                </a:lnTo>
                <a:lnTo>
                  <a:pt x="74291" y="32861"/>
                </a:lnTo>
                <a:lnTo>
                  <a:pt x="74869" y="31638"/>
                </a:lnTo>
                <a:lnTo>
                  <a:pt x="75332" y="30444"/>
                </a:lnTo>
                <a:lnTo>
                  <a:pt x="75679" y="29305"/>
                </a:lnTo>
                <a:lnTo>
                  <a:pt x="75448" y="28277"/>
                </a:lnTo>
                <a:lnTo>
                  <a:pt x="74869" y="27333"/>
                </a:lnTo>
                <a:lnTo>
                  <a:pt x="73828" y="26472"/>
                </a:lnTo>
                <a:lnTo>
                  <a:pt x="71745" y="25555"/>
                </a:lnTo>
                <a:lnTo>
                  <a:pt x="68736" y="24611"/>
                </a:lnTo>
                <a:lnTo>
                  <a:pt x="64918" y="23722"/>
                </a:lnTo>
                <a:lnTo>
                  <a:pt x="60520" y="22833"/>
                </a:lnTo>
                <a:lnTo>
                  <a:pt x="55776" y="21916"/>
                </a:lnTo>
                <a:lnTo>
                  <a:pt x="50684" y="20972"/>
                </a:lnTo>
                <a:lnTo>
                  <a:pt x="45361" y="20027"/>
                </a:lnTo>
                <a:lnTo>
                  <a:pt x="40270" y="19055"/>
                </a:lnTo>
                <a:lnTo>
                  <a:pt x="35062" y="18000"/>
                </a:lnTo>
                <a:lnTo>
                  <a:pt x="30202" y="16861"/>
                </a:lnTo>
                <a:lnTo>
                  <a:pt x="25689" y="15666"/>
                </a:lnTo>
                <a:lnTo>
                  <a:pt x="21523" y="14333"/>
                </a:lnTo>
                <a:lnTo>
                  <a:pt x="18052" y="12916"/>
                </a:lnTo>
                <a:lnTo>
                  <a:pt x="14927" y="11416"/>
                </a:lnTo>
                <a:lnTo>
                  <a:pt x="12613" y="9888"/>
                </a:lnTo>
                <a:lnTo>
                  <a:pt x="10414" y="8361"/>
                </a:lnTo>
                <a:lnTo>
                  <a:pt x="8678" y="6805"/>
                </a:lnTo>
                <a:lnTo>
                  <a:pt x="6943" y="5250"/>
                </a:lnTo>
                <a:lnTo>
                  <a:pt x="5323" y="3805"/>
                </a:lnTo>
                <a:lnTo>
                  <a:pt x="3818" y="2444"/>
                </a:lnTo>
                <a:lnTo>
                  <a:pt x="1967" y="1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grpSp>
        <p:nvGrpSpPr>
          <p:cNvPr id="57" name="Shape 57" title="left scallop shape"/>
          <p:cNvGrpSpPr/>
          <p:nvPr/>
        </p:nvGrpSpPr>
        <p:grpSpPr>
          <a:xfrm>
            <a:off x="0" y="0"/>
            <a:ext cx="2111100" cy="6858000"/>
            <a:chOff x="0" y="0"/>
            <a:chExt cx="2111100" cy="6858000"/>
          </a:xfrm>
        </p:grpSpPr>
        <p:sp>
          <p:nvSpPr>
            <p:cNvPr id="58" name="Shape 58" title="left scallop shape"/>
            <p:cNvSpPr/>
            <p:nvPr/>
          </p:nvSpPr>
          <p:spPr>
            <a:xfrm>
              <a:off x="0" y="0"/>
              <a:ext cx="21111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60304" y="0"/>
                  </a:lnTo>
                  <a:lnTo>
                    <a:pt x="61319" y="1555"/>
                  </a:lnTo>
                  <a:lnTo>
                    <a:pt x="62335" y="3083"/>
                  </a:lnTo>
                  <a:lnTo>
                    <a:pt x="63485" y="4583"/>
                  </a:lnTo>
                  <a:lnTo>
                    <a:pt x="64771" y="6027"/>
                  </a:lnTo>
                  <a:lnTo>
                    <a:pt x="66328" y="7388"/>
                  </a:lnTo>
                  <a:lnTo>
                    <a:pt x="68155" y="8666"/>
                  </a:lnTo>
                  <a:lnTo>
                    <a:pt x="70118" y="9750"/>
                  </a:lnTo>
                  <a:lnTo>
                    <a:pt x="72351" y="10750"/>
                  </a:lnTo>
                  <a:lnTo>
                    <a:pt x="74788" y="11722"/>
                  </a:lnTo>
                  <a:lnTo>
                    <a:pt x="77495" y="12666"/>
                  </a:lnTo>
                  <a:lnTo>
                    <a:pt x="80203" y="13527"/>
                  </a:lnTo>
                  <a:lnTo>
                    <a:pt x="83045" y="14444"/>
                  </a:lnTo>
                  <a:lnTo>
                    <a:pt x="85956" y="15305"/>
                  </a:lnTo>
                  <a:lnTo>
                    <a:pt x="88730" y="16222"/>
                  </a:lnTo>
                  <a:lnTo>
                    <a:pt x="91505" y="17138"/>
                  </a:lnTo>
                  <a:lnTo>
                    <a:pt x="94077" y="18083"/>
                  </a:lnTo>
                  <a:lnTo>
                    <a:pt x="96446" y="19083"/>
                  </a:lnTo>
                  <a:lnTo>
                    <a:pt x="98544" y="20138"/>
                  </a:lnTo>
                  <a:lnTo>
                    <a:pt x="100439" y="21250"/>
                  </a:lnTo>
                  <a:lnTo>
                    <a:pt x="101861" y="22444"/>
                  </a:lnTo>
                  <a:lnTo>
                    <a:pt x="102944" y="23777"/>
                  </a:lnTo>
                  <a:lnTo>
                    <a:pt x="103553" y="25194"/>
                  </a:lnTo>
                  <a:lnTo>
                    <a:pt x="103824" y="26666"/>
                  </a:lnTo>
                  <a:lnTo>
                    <a:pt x="103824" y="28138"/>
                  </a:lnTo>
                  <a:lnTo>
                    <a:pt x="103553" y="29666"/>
                  </a:lnTo>
                  <a:lnTo>
                    <a:pt x="103079" y="31250"/>
                  </a:lnTo>
                  <a:lnTo>
                    <a:pt x="102538" y="32805"/>
                  </a:lnTo>
                  <a:lnTo>
                    <a:pt x="102064" y="34361"/>
                  </a:lnTo>
                  <a:lnTo>
                    <a:pt x="101590" y="35916"/>
                  </a:lnTo>
                  <a:lnTo>
                    <a:pt x="101252" y="37500"/>
                  </a:lnTo>
                  <a:lnTo>
                    <a:pt x="101116" y="39027"/>
                  </a:lnTo>
                  <a:lnTo>
                    <a:pt x="101319" y="40500"/>
                  </a:lnTo>
                  <a:lnTo>
                    <a:pt x="101793" y="41972"/>
                  </a:lnTo>
                  <a:lnTo>
                    <a:pt x="102673" y="43333"/>
                  </a:lnTo>
                  <a:lnTo>
                    <a:pt x="103891" y="44722"/>
                  </a:lnTo>
                  <a:lnTo>
                    <a:pt x="105380" y="46083"/>
                  </a:lnTo>
                  <a:lnTo>
                    <a:pt x="107140" y="47444"/>
                  </a:lnTo>
                  <a:lnTo>
                    <a:pt x="109035" y="48805"/>
                  </a:lnTo>
                  <a:lnTo>
                    <a:pt x="110998" y="50194"/>
                  </a:lnTo>
                  <a:lnTo>
                    <a:pt x="112961" y="51527"/>
                  </a:lnTo>
                  <a:lnTo>
                    <a:pt x="114788" y="52916"/>
                  </a:lnTo>
                  <a:lnTo>
                    <a:pt x="116480" y="54277"/>
                  </a:lnTo>
                  <a:lnTo>
                    <a:pt x="117901" y="55722"/>
                  </a:lnTo>
                  <a:lnTo>
                    <a:pt x="119052" y="57138"/>
                  </a:lnTo>
                  <a:lnTo>
                    <a:pt x="119729" y="58555"/>
                  </a:lnTo>
                  <a:lnTo>
                    <a:pt x="120000" y="60000"/>
                  </a:lnTo>
                  <a:lnTo>
                    <a:pt x="119729" y="61444"/>
                  </a:lnTo>
                  <a:lnTo>
                    <a:pt x="119052" y="62861"/>
                  </a:lnTo>
                  <a:lnTo>
                    <a:pt x="117901" y="64277"/>
                  </a:lnTo>
                  <a:lnTo>
                    <a:pt x="116480" y="65722"/>
                  </a:lnTo>
                  <a:lnTo>
                    <a:pt x="114788" y="67083"/>
                  </a:lnTo>
                  <a:lnTo>
                    <a:pt x="112961" y="68472"/>
                  </a:lnTo>
                  <a:lnTo>
                    <a:pt x="110998" y="69805"/>
                  </a:lnTo>
                  <a:lnTo>
                    <a:pt x="109035" y="71194"/>
                  </a:lnTo>
                  <a:lnTo>
                    <a:pt x="107140" y="72555"/>
                  </a:lnTo>
                  <a:lnTo>
                    <a:pt x="105380" y="73916"/>
                  </a:lnTo>
                  <a:lnTo>
                    <a:pt x="103891" y="75277"/>
                  </a:lnTo>
                  <a:lnTo>
                    <a:pt x="102673" y="76666"/>
                  </a:lnTo>
                  <a:lnTo>
                    <a:pt x="101793" y="78027"/>
                  </a:lnTo>
                  <a:lnTo>
                    <a:pt x="101319" y="79500"/>
                  </a:lnTo>
                  <a:lnTo>
                    <a:pt x="101116" y="80972"/>
                  </a:lnTo>
                  <a:lnTo>
                    <a:pt x="101252" y="82500"/>
                  </a:lnTo>
                  <a:lnTo>
                    <a:pt x="101590" y="84083"/>
                  </a:lnTo>
                  <a:lnTo>
                    <a:pt x="102064" y="85638"/>
                  </a:lnTo>
                  <a:lnTo>
                    <a:pt x="102538" y="87194"/>
                  </a:lnTo>
                  <a:lnTo>
                    <a:pt x="103079" y="88750"/>
                  </a:lnTo>
                  <a:lnTo>
                    <a:pt x="103553" y="90333"/>
                  </a:lnTo>
                  <a:lnTo>
                    <a:pt x="103824" y="91861"/>
                  </a:lnTo>
                  <a:lnTo>
                    <a:pt x="103824" y="93333"/>
                  </a:lnTo>
                  <a:lnTo>
                    <a:pt x="103553" y="94805"/>
                  </a:lnTo>
                  <a:lnTo>
                    <a:pt x="102944" y="96222"/>
                  </a:lnTo>
                  <a:lnTo>
                    <a:pt x="101861" y="97555"/>
                  </a:lnTo>
                  <a:lnTo>
                    <a:pt x="100439" y="98750"/>
                  </a:lnTo>
                  <a:lnTo>
                    <a:pt x="98544" y="99861"/>
                  </a:lnTo>
                  <a:lnTo>
                    <a:pt x="96446" y="100916"/>
                  </a:lnTo>
                  <a:lnTo>
                    <a:pt x="94077" y="101916"/>
                  </a:lnTo>
                  <a:lnTo>
                    <a:pt x="91505" y="102861"/>
                  </a:lnTo>
                  <a:lnTo>
                    <a:pt x="88730" y="103777"/>
                  </a:lnTo>
                  <a:lnTo>
                    <a:pt x="85956" y="104694"/>
                  </a:lnTo>
                  <a:lnTo>
                    <a:pt x="83045" y="105555"/>
                  </a:lnTo>
                  <a:lnTo>
                    <a:pt x="80203" y="106472"/>
                  </a:lnTo>
                  <a:lnTo>
                    <a:pt x="77495" y="107333"/>
                  </a:lnTo>
                  <a:lnTo>
                    <a:pt x="74788" y="108277"/>
                  </a:lnTo>
                  <a:lnTo>
                    <a:pt x="72351" y="109250"/>
                  </a:lnTo>
                  <a:lnTo>
                    <a:pt x="70118" y="110250"/>
                  </a:lnTo>
                  <a:lnTo>
                    <a:pt x="68155" y="111333"/>
                  </a:lnTo>
                  <a:lnTo>
                    <a:pt x="66328" y="112611"/>
                  </a:lnTo>
                  <a:lnTo>
                    <a:pt x="64771" y="113972"/>
                  </a:lnTo>
                  <a:lnTo>
                    <a:pt x="63485" y="115416"/>
                  </a:lnTo>
                  <a:lnTo>
                    <a:pt x="62335" y="116916"/>
                  </a:lnTo>
                  <a:lnTo>
                    <a:pt x="61319" y="118444"/>
                  </a:lnTo>
                  <a:lnTo>
                    <a:pt x="60304" y="120000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59" name="Shape 59" title="left scallop inline"/>
            <p:cNvSpPr/>
            <p:nvPr/>
          </p:nvSpPr>
          <p:spPr>
            <a:xfrm>
              <a:off x="655786" y="0"/>
              <a:ext cx="1234800" cy="68580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9787" y="0"/>
                  </a:lnTo>
                  <a:lnTo>
                    <a:pt x="21755" y="1527"/>
                  </a:lnTo>
                  <a:lnTo>
                    <a:pt x="23606" y="3055"/>
                  </a:lnTo>
                  <a:lnTo>
                    <a:pt x="25458" y="4611"/>
                  </a:lnTo>
                  <a:lnTo>
                    <a:pt x="27078" y="6194"/>
                  </a:lnTo>
                  <a:lnTo>
                    <a:pt x="29045" y="7722"/>
                  </a:lnTo>
                  <a:lnTo>
                    <a:pt x="31128" y="9194"/>
                  </a:lnTo>
                  <a:lnTo>
                    <a:pt x="33789" y="10583"/>
                  </a:lnTo>
                  <a:lnTo>
                    <a:pt x="36914" y="11861"/>
                  </a:lnTo>
                  <a:lnTo>
                    <a:pt x="40385" y="12944"/>
                  </a:lnTo>
                  <a:lnTo>
                    <a:pt x="44204" y="13972"/>
                  </a:lnTo>
                  <a:lnTo>
                    <a:pt x="48601" y="14916"/>
                  </a:lnTo>
                  <a:lnTo>
                    <a:pt x="53230" y="15861"/>
                  </a:lnTo>
                  <a:lnTo>
                    <a:pt x="58090" y="16750"/>
                  </a:lnTo>
                  <a:lnTo>
                    <a:pt x="62950" y="17638"/>
                  </a:lnTo>
                  <a:lnTo>
                    <a:pt x="67926" y="18555"/>
                  </a:lnTo>
                  <a:lnTo>
                    <a:pt x="72671" y="19444"/>
                  </a:lnTo>
                  <a:lnTo>
                    <a:pt x="77184" y="20388"/>
                  </a:lnTo>
                  <a:lnTo>
                    <a:pt x="81350" y="21416"/>
                  </a:lnTo>
                  <a:lnTo>
                    <a:pt x="85168" y="22444"/>
                  </a:lnTo>
                  <a:lnTo>
                    <a:pt x="88293" y="23555"/>
                  </a:lnTo>
                  <a:lnTo>
                    <a:pt x="90954" y="24805"/>
                  </a:lnTo>
                  <a:lnTo>
                    <a:pt x="92574" y="26027"/>
                  </a:lnTo>
                  <a:lnTo>
                    <a:pt x="93616" y="27388"/>
                  </a:lnTo>
                  <a:lnTo>
                    <a:pt x="94079" y="28722"/>
                  </a:lnTo>
                  <a:lnTo>
                    <a:pt x="93963" y="30138"/>
                  </a:lnTo>
                  <a:lnTo>
                    <a:pt x="93500" y="31555"/>
                  </a:lnTo>
                  <a:lnTo>
                    <a:pt x="92921" y="33027"/>
                  </a:lnTo>
                  <a:lnTo>
                    <a:pt x="92111" y="34500"/>
                  </a:lnTo>
                  <a:lnTo>
                    <a:pt x="91186" y="35972"/>
                  </a:lnTo>
                  <a:lnTo>
                    <a:pt x="90491" y="37444"/>
                  </a:lnTo>
                  <a:lnTo>
                    <a:pt x="90028" y="38916"/>
                  </a:lnTo>
                  <a:lnTo>
                    <a:pt x="89681" y="40333"/>
                  </a:lnTo>
                  <a:lnTo>
                    <a:pt x="90028" y="41722"/>
                  </a:lnTo>
                  <a:lnTo>
                    <a:pt x="90723" y="43083"/>
                  </a:lnTo>
                  <a:lnTo>
                    <a:pt x="92227" y="44500"/>
                  </a:lnTo>
                  <a:lnTo>
                    <a:pt x="94541" y="45888"/>
                  </a:lnTo>
                  <a:lnTo>
                    <a:pt x="97319" y="47277"/>
                  </a:lnTo>
                  <a:lnTo>
                    <a:pt x="100443" y="48666"/>
                  </a:lnTo>
                  <a:lnTo>
                    <a:pt x="103683" y="50027"/>
                  </a:lnTo>
                  <a:lnTo>
                    <a:pt x="107155" y="51416"/>
                  </a:lnTo>
                  <a:lnTo>
                    <a:pt x="110279" y="52805"/>
                  </a:lnTo>
                  <a:lnTo>
                    <a:pt x="113404" y="54222"/>
                  </a:lnTo>
                  <a:lnTo>
                    <a:pt x="116065" y="55638"/>
                  </a:lnTo>
                  <a:lnTo>
                    <a:pt x="118148" y="57055"/>
                  </a:lnTo>
                  <a:lnTo>
                    <a:pt x="119305" y="58500"/>
                  </a:lnTo>
                  <a:lnTo>
                    <a:pt x="120000" y="60000"/>
                  </a:lnTo>
                  <a:lnTo>
                    <a:pt x="119305" y="61500"/>
                  </a:lnTo>
                  <a:lnTo>
                    <a:pt x="118148" y="62944"/>
                  </a:lnTo>
                  <a:lnTo>
                    <a:pt x="116065" y="64361"/>
                  </a:lnTo>
                  <a:lnTo>
                    <a:pt x="113404" y="65777"/>
                  </a:lnTo>
                  <a:lnTo>
                    <a:pt x="110279" y="67194"/>
                  </a:lnTo>
                  <a:lnTo>
                    <a:pt x="107155" y="68583"/>
                  </a:lnTo>
                  <a:lnTo>
                    <a:pt x="103683" y="69972"/>
                  </a:lnTo>
                  <a:lnTo>
                    <a:pt x="100443" y="71333"/>
                  </a:lnTo>
                  <a:lnTo>
                    <a:pt x="97319" y="72722"/>
                  </a:lnTo>
                  <a:lnTo>
                    <a:pt x="94541" y="74111"/>
                  </a:lnTo>
                  <a:lnTo>
                    <a:pt x="92227" y="75500"/>
                  </a:lnTo>
                  <a:lnTo>
                    <a:pt x="90723" y="76916"/>
                  </a:lnTo>
                  <a:lnTo>
                    <a:pt x="90028" y="78277"/>
                  </a:lnTo>
                  <a:lnTo>
                    <a:pt x="89681" y="79666"/>
                  </a:lnTo>
                  <a:lnTo>
                    <a:pt x="90028" y="81083"/>
                  </a:lnTo>
                  <a:lnTo>
                    <a:pt x="90491" y="82555"/>
                  </a:lnTo>
                  <a:lnTo>
                    <a:pt x="91186" y="84027"/>
                  </a:lnTo>
                  <a:lnTo>
                    <a:pt x="92111" y="85500"/>
                  </a:lnTo>
                  <a:lnTo>
                    <a:pt x="92921" y="86972"/>
                  </a:lnTo>
                  <a:lnTo>
                    <a:pt x="93500" y="88444"/>
                  </a:lnTo>
                  <a:lnTo>
                    <a:pt x="93963" y="89861"/>
                  </a:lnTo>
                  <a:lnTo>
                    <a:pt x="94079" y="91277"/>
                  </a:lnTo>
                  <a:lnTo>
                    <a:pt x="93616" y="92611"/>
                  </a:lnTo>
                  <a:lnTo>
                    <a:pt x="92574" y="93972"/>
                  </a:lnTo>
                  <a:lnTo>
                    <a:pt x="90954" y="95194"/>
                  </a:lnTo>
                  <a:lnTo>
                    <a:pt x="88293" y="96444"/>
                  </a:lnTo>
                  <a:lnTo>
                    <a:pt x="85168" y="97555"/>
                  </a:lnTo>
                  <a:lnTo>
                    <a:pt x="81350" y="98583"/>
                  </a:lnTo>
                  <a:lnTo>
                    <a:pt x="77184" y="99611"/>
                  </a:lnTo>
                  <a:lnTo>
                    <a:pt x="72671" y="100555"/>
                  </a:lnTo>
                  <a:lnTo>
                    <a:pt x="67926" y="101444"/>
                  </a:lnTo>
                  <a:lnTo>
                    <a:pt x="62950" y="102361"/>
                  </a:lnTo>
                  <a:lnTo>
                    <a:pt x="58090" y="103250"/>
                  </a:lnTo>
                  <a:lnTo>
                    <a:pt x="53230" y="104138"/>
                  </a:lnTo>
                  <a:lnTo>
                    <a:pt x="48601" y="105083"/>
                  </a:lnTo>
                  <a:lnTo>
                    <a:pt x="44204" y="106027"/>
                  </a:lnTo>
                  <a:lnTo>
                    <a:pt x="40385" y="107055"/>
                  </a:lnTo>
                  <a:lnTo>
                    <a:pt x="36914" y="108138"/>
                  </a:lnTo>
                  <a:lnTo>
                    <a:pt x="33789" y="109416"/>
                  </a:lnTo>
                  <a:lnTo>
                    <a:pt x="31128" y="110805"/>
                  </a:lnTo>
                  <a:lnTo>
                    <a:pt x="29045" y="112277"/>
                  </a:lnTo>
                  <a:lnTo>
                    <a:pt x="27078" y="113805"/>
                  </a:lnTo>
                  <a:lnTo>
                    <a:pt x="25458" y="115388"/>
                  </a:lnTo>
                  <a:lnTo>
                    <a:pt x="23606" y="116944"/>
                  </a:lnTo>
                  <a:lnTo>
                    <a:pt x="21755" y="118472"/>
                  </a:lnTo>
                  <a:lnTo>
                    <a:pt x="19787" y="120000"/>
                  </a:lnTo>
                  <a:lnTo>
                    <a:pt x="0" y="120000"/>
                  </a:lnTo>
                  <a:lnTo>
                    <a:pt x="1967" y="118833"/>
                  </a:lnTo>
                  <a:lnTo>
                    <a:pt x="3818" y="117555"/>
                  </a:lnTo>
                  <a:lnTo>
                    <a:pt x="5323" y="116194"/>
                  </a:lnTo>
                  <a:lnTo>
                    <a:pt x="6943" y="114750"/>
                  </a:lnTo>
                  <a:lnTo>
                    <a:pt x="8678" y="113194"/>
                  </a:lnTo>
                  <a:lnTo>
                    <a:pt x="10414" y="111638"/>
                  </a:lnTo>
                  <a:lnTo>
                    <a:pt x="12613" y="110111"/>
                  </a:lnTo>
                  <a:lnTo>
                    <a:pt x="14927" y="108583"/>
                  </a:lnTo>
                  <a:lnTo>
                    <a:pt x="18052" y="107083"/>
                  </a:lnTo>
                  <a:lnTo>
                    <a:pt x="21523" y="105666"/>
                  </a:lnTo>
                  <a:lnTo>
                    <a:pt x="25689" y="104333"/>
                  </a:lnTo>
                  <a:lnTo>
                    <a:pt x="30202" y="103138"/>
                  </a:lnTo>
                  <a:lnTo>
                    <a:pt x="35062" y="102000"/>
                  </a:lnTo>
                  <a:lnTo>
                    <a:pt x="40270" y="100944"/>
                  </a:lnTo>
                  <a:lnTo>
                    <a:pt x="45361" y="99972"/>
                  </a:lnTo>
                  <a:lnTo>
                    <a:pt x="50684" y="99027"/>
                  </a:lnTo>
                  <a:lnTo>
                    <a:pt x="55776" y="98083"/>
                  </a:lnTo>
                  <a:lnTo>
                    <a:pt x="60520" y="97194"/>
                  </a:lnTo>
                  <a:lnTo>
                    <a:pt x="64918" y="96277"/>
                  </a:lnTo>
                  <a:lnTo>
                    <a:pt x="68736" y="95388"/>
                  </a:lnTo>
                  <a:lnTo>
                    <a:pt x="71745" y="94444"/>
                  </a:lnTo>
                  <a:lnTo>
                    <a:pt x="73828" y="93527"/>
                  </a:lnTo>
                  <a:lnTo>
                    <a:pt x="74869" y="92666"/>
                  </a:lnTo>
                  <a:lnTo>
                    <a:pt x="75448" y="91722"/>
                  </a:lnTo>
                  <a:lnTo>
                    <a:pt x="75679" y="90694"/>
                  </a:lnTo>
                  <a:lnTo>
                    <a:pt x="75332" y="89555"/>
                  </a:lnTo>
                  <a:lnTo>
                    <a:pt x="74869" y="88361"/>
                  </a:lnTo>
                  <a:lnTo>
                    <a:pt x="74291" y="87138"/>
                  </a:lnTo>
                  <a:lnTo>
                    <a:pt x="73712" y="85861"/>
                  </a:lnTo>
                  <a:lnTo>
                    <a:pt x="72439" y="83916"/>
                  </a:lnTo>
                  <a:lnTo>
                    <a:pt x="71745" y="82000"/>
                  </a:lnTo>
                  <a:lnTo>
                    <a:pt x="71282" y="80027"/>
                  </a:lnTo>
                  <a:lnTo>
                    <a:pt x="71513" y="78027"/>
                  </a:lnTo>
                  <a:lnTo>
                    <a:pt x="72671" y="76027"/>
                  </a:lnTo>
                  <a:lnTo>
                    <a:pt x="74291" y="74472"/>
                  </a:lnTo>
                  <a:lnTo>
                    <a:pt x="76489" y="72944"/>
                  </a:lnTo>
                  <a:lnTo>
                    <a:pt x="79267" y="71500"/>
                  </a:lnTo>
                  <a:lnTo>
                    <a:pt x="82275" y="70027"/>
                  </a:lnTo>
                  <a:lnTo>
                    <a:pt x="85515" y="68666"/>
                  </a:lnTo>
                  <a:lnTo>
                    <a:pt x="88756" y="67305"/>
                  </a:lnTo>
                  <a:lnTo>
                    <a:pt x="91533" y="66138"/>
                  </a:lnTo>
                  <a:lnTo>
                    <a:pt x="94079" y="65055"/>
                  </a:lnTo>
                  <a:lnTo>
                    <a:pt x="96509" y="63972"/>
                  </a:lnTo>
                  <a:lnTo>
                    <a:pt x="98476" y="62916"/>
                  </a:lnTo>
                  <a:lnTo>
                    <a:pt x="99980" y="61888"/>
                  </a:lnTo>
                  <a:lnTo>
                    <a:pt x="101022" y="60944"/>
                  </a:lnTo>
                  <a:lnTo>
                    <a:pt x="101369" y="60000"/>
                  </a:lnTo>
                  <a:lnTo>
                    <a:pt x="101022" y="59055"/>
                  </a:lnTo>
                  <a:lnTo>
                    <a:pt x="99980" y="58111"/>
                  </a:lnTo>
                  <a:lnTo>
                    <a:pt x="98476" y="57083"/>
                  </a:lnTo>
                  <a:lnTo>
                    <a:pt x="96509" y="56027"/>
                  </a:lnTo>
                  <a:lnTo>
                    <a:pt x="94079" y="54944"/>
                  </a:lnTo>
                  <a:lnTo>
                    <a:pt x="91533" y="53861"/>
                  </a:lnTo>
                  <a:lnTo>
                    <a:pt x="88756" y="52694"/>
                  </a:lnTo>
                  <a:lnTo>
                    <a:pt x="85515" y="51333"/>
                  </a:lnTo>
                  <a:lnTo>
                    <a:pt x="82275" y="49972"/>
                  </a:lnTo>
                  <a:lnTo>
                    <a:pt x="79267" y="48500"/>
                  </a:lnTo>
                  <a:lnTo>
                    <a:pt x="76489" y="47055"/>
                  </a:lnTo>
                  <a:lnTo>
                    <a:pt x="74291" y="45527"/>
                  </a:lnTo>
                  <a:lnTo>
                    <a:pt x="72671" y="43972"/>
                  </a:lnTo>
                  <a:lnTo>
                    <a:pt x="71513" y="41972"/>
                  </a:lnTo>
                  <a:lnTo>
                    <a:pt x="71282" y="39972"/>
                  </a:lnTo>
                  <a:lnTo>
                    <a:pt x="71745" y="38000"/>
                  </a:lnTo>
                  <a:lnTo>
                    <a:pt x="72439" y="36083"/>
                  </a:lnTo>
                  <a:lnTo>
                    <a:pt x="73712" y="34138"/>
                  </a:lnTo>
                  <a:lnTo>
                    <a:pt x="74291" y="32861"/>
                  </a:lnTo>
                  <a:lnTo>
                    <a:pt x="74869" y="31638"/>
                  </a:lnTo>
                  <a:lnTo>
                    <a:pt x="75332" y="30444"/>
                  </a:lnTo>
                  <a:lnTo>
                    <a:pt x="75679" y="29305"/>
                  </a:lnTo>
                  <a:lnTo>
                    <a:pt x="75448" y="28277"/>
                  </a:lnTo>
                  <a:lnTo>
                    <a:pt x="74869" y="27333"/>
                  </a:lnTo>
                  <a:lnTo>
                    <a:pt x="73828" y="26472"/>
                  </a:lnTo>
                  <a:lnTo>
                    <a:pt x="71745" y="25555"/>
                  </a:lnTo>
                  <a:lnTo>
                    <a:pt x="68736" y="24611"/>
                  </a:lnTo>
                  <a:lnTo>
                    <a:pt x="64918" y="23722"/>
                  </a:lnTo>
                  <a:lnTo>
                    <a:pt x="60520" y="22833"/>
                  </a:lnTo>
                  <a:lnTo>
                    <a:pt x="55776" y="21916"/>
                  </a:lnTo>
                  <a:lnTo>
                    <a:pt x="50684" y="20972"/>
                  </a:lnTo>
                  <a:lnTo>
                    <a:pt x="45361" y="20027"/>
                  </a:lnTo>
                  <a:lnTo>
                    <a:pt x="40270" y="19055"/>
                  </a:lnTo>
                  <a:lnTo>
                    <a:pt x="35062" y="18000"/>
                  </a:lnTo>
                  <a:lnTo>
                    <a:pt x="30202" y="16861"/>
                  </a:lnTo>
                  <a:lnTo>
                    <a:pt x="25689" y="15666"/>
                  </a:lnTo>
                  <a:lnTo>
                    <a:pt x="21523" y="14333"/>
                  </a:lnTo>
                  <a:lnTo>
                    <a:pt x="18052" y="12916"/>
                  </a:lnTo>
                  <a:lnTo>
                    <a:pt x="14927" y="11416"/>
                  </a:lnTo>
                  <a:lnTo>
                    <a:pt x="12613" y="9888"/>
                  </a:lnTo>
                  <a:lnTo>
                    <a:pt x="10414" y="8361"/>
                  </a:lnTo>
                  <a:lnTo>
                    <a:pt x="8678" y="6805"/>
                  </a:lnTo>
                  <a:lnTo>
                    <a:pt x="6943" y="5250"/>
                  </a:lnTo>
                  <a:lnTo>
                    <a:pt x="5323" y="3805"/>
                  </a:lnTo>
                  <a:lnTo>
                    <a:pt x="3818" y="2444"/>
                  </a:lnTo>
                  <a:lnTo>
                    <a:pt x="1967" y="116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938758" y="382385"/>
            <a:ext cx="7633800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mpact"/>
              <a:buNone/>
              <a:defRPr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942975" y="2286000"/>
            <a:ext cx="3593700" cy="3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–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2"/>
          </p:nvPr>
        </p:nvSpPr>
        <p:spPr>
          <a:xfrm>
            <a:off x="4985846" y="2286000"/>
            <a:ext cx="3593700" cy="36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–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938758" y="6375679"/>
            <a:ext cx="17472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3028950" y="6375679"/>
            <a:ext cx="30861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6457951" y="6375679"/>
            <a:ext cx="21144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942975" y="381001"/>
            <a:ext cx="76296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mpact"/>
              <a:buNone/>
              <a:defRPr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941832" y="2199634"/>
            <a:ext cx="36120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None/>
              <a:defRPr sz="15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35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2"/>
          </p:nvPr>
        </p:nvSpPr>
        <p:spPr>
          <a:xfrm>
            <a:off x="941832" y="2909102"/>
            <a:ext cx="3612000" cy="29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–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3"/>
          </p:nvPr>
        </p:nvSpPr>
        <p:spPr>
          <a:xfrm>
            <a:off x="4975398" y="2199634"/>
            <a:ext cx="36120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None/>
              <a:defRPr sz="15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135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200" b="1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4"/>
          </p:nvPr>
        </p:nvSpPr>
        <p:spPr>
          <a:xfrm>
            <a:off x="4975398" y="2909102"/>
            <a:ext cx="3612000" cy="29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–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dt" idx="10"/>
          </p:nvPr>
        </p:nvSpPr>
        <p:spPr>
          <a:xfrm>
            <a:off x="938758" y="6375679"/>
            <a:ext cx="17472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ftr" idx="11"/>
          </p:nvPr>
        </p:nvSpPr>
        <p:spPr>
          <a:xfrm>
            <a:off x="3028950" y="6375679"/>
            <a:ext cx="30861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sldNum" idx="12"/>
          </p:nvPr>
        </p:nvSpPr>
        <p:spPr>
          <a:xfrm>
            <a:off x="6457951" y="6375679"/>
            <a:ext cx="21144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title"/>
          </p:nvPr>
        </p:nvSpPr>
        <p:spPr>
          <a:xfrm>
            <a:off x="938758" y="382385"/>
            <a:ext cx="7633800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mpact"/>
              <a:buNone/>
              <a:defRPr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938758" y="6375679"/>
            <a:ext cx="17472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3028950" y="6375679"/>
            <a:ext cx="30861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6457951" y="6375679"/>
            <a:ext cx="21144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938758" y="6375679"/>
            <a:ext cx="17472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3028950" y="6375679"/>
            <a:ext cx="30861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6457951" y="6375679"/>
            <a:ext cx="21144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 title="right scallop background shape"/>
          <p:cNvSpPr/>
          <p:nvPr/>
        </p:nvSpPr>
        <p:spPr>
          <a:xfrm>
            <a:off x="5542359" y="0"/>
            <a:ext cx="3601500" cy="685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119" y="118833"/>
                </a:lnTo>
                <a:lnTo>
                  <a:pt x="317" y="117861"/>
                </a:lnTo>
                <a:lnTo>
                  <a:pt x="555" y="116944"/>
                </a:lnTo>
                <a:lnTo>
                  <a:pt x="952" y="116194"/>
                </a:lnTo>
                <a:lnTo>
                  <a:pt x="1348" y="115444"/>
                </a:lnTo>
                <a:lnTo>
                  <a:pt x="1824" y="114805"/>
                </a:lnTo>
                <a:lnTo>
                  <a:pt x="2300" y="114138"/>
                </a:lnTo>
                <a:lnTo>
                  <a:pt x="2737" y="113527"/>
                </a:lnTo>
                <a:lnTo>
                  <a:pt x="3173" y="112833"/>
                </a:lnTo>
                <a:lnTo>
                  <a:pt x="3570" y="112111"/>
                </a:lnTo>
                <a:lnTo>
                  <a:pt x="3927" y="111305"/>
                </a:lnTo>
                <a:lnTo>
                  <a:pt x="4204" y="110444"/>
                </a:lnTo>
                <a:lnTo>
                  <a:pt x="4403" y="109388"/>
                </a:lnTo>
                <a:lnTo>
                  <a:pt x="4482" y="108194"/>
                </a:lnTo>
                <a:lnTo>
                  <a:pt x="4403" y="106972"/>
                </a:lnTo>
                <a:lnTo>
                  <a:pt x="4204" y="105972"/>
                </a:lnTo>
                <a:lnTo>
                  <a:pt x="3927" y="105055"/>
                </a:lnTo>
                <a:lnTo>
                  <a:pt x="3570" y="104222"/>
                </a:lnTo>
                <a:lnTo>
                  <a:pt x="3173" y="103500"/>
                </a:lnTo>
                <a:lnTo>
                  <a:pt x="2697" y="102833"/>
                </a:lnTo>
                <a:lnTo>
                  <a:pt x="2221" y="102194"/>
                </a:lnTo>
                <a:lnTo>
                  <a:pt x="1745" y="101527"/>
                </a:lnTo>
                <a:lnTo>
                  <a:pt x="1309" y="100833"/>
                </a:lnTo>
                <a:lnTo>
                  <a:pt x="872" y="100111"/>
                </a:lnTo>
                <a:lnTo>
                  <a:pt x="515" y="99305"/>
                </a:lnTo>
                <a:lnTo>
                  <a:pt x="277" y="98388"/>
                </a:lnTo>
                <a:lnTo>
                  <a:pt x="39" y="97333"/>
                </a:lnTo>
                <a:lnTo>
                  <a:pt x="0" y="96138"/>
                </a:lnTo>
                <a:lnTo>
                  <a:pt x="39" y="94944"/>
                </a:lnTo>
                <a:lnTo>
                  <a:pt x="277" y="93888"/>
                </a:lnTo>
                <a:lnTo>
                  <a:pt x="515" y="92972"/>
                </a:lnTo>
                <a:lnTo>
                  <a:pt x="872" y="92194"/>
                </a:lnTo>
                <a:lnTo>
                  <a:pt x="1309" y="91444"/>
                </a:lnTo>
                <a:lnTo>
                  <a:pt x="1745" y="90750"/>
                </a:lnTo>
                <a:lnTo>
                  <a:pt x="2221" y="90111"/>
                </a:lnTo>
                <a:lnTo>
                  <a:pt x="2697" y="89500"/>
                </a:lnTo>
                <a:lnTo>
                  <a:pt x="3173" y="88805"/>
                </a:lnTo>
                <a:lnTo>
                  <a:pt x="3570" y="88083"/>
                </a:lnTo>
                <a:lnTo>
                  <a:pt x="3927" y="87277"/>
                </a:lnTo>
                <a:lnTo>
                  <a:pt x="4204" y="86361"/>
                </a:lnTo>
                <a:lnTo>
                  <a:pt x="4403" y="85305"/>
                </a:lnTo>
                <a:lnTo>
                  <a:pt x="4482" y="84111"/>
                </a:lnTo>
                <a:lnTo>
                  <a:pt x="4403" y="82916"/>
                </a:lnTo>
                <a:lnTo>
                  <a:pt x="4204" y="81861"/>
                </a:lnTo>
                <a:lnTo>
                  <a:pt x="3927" y="80944"/>
                </a:lnTo>
                <a:lnTo>
                  <a:pt x="3570" y="80138"/>
                </a:lnTo>
                <a:lnTo>
                  <a:pt x="3173" y="79388"/>
                </a:lnTo>
                <a:lnTo>
                  <a:pt x="2697" y="78722"/>
                </a:lnTo>
                <a:lnTo>
                  <a:pt x="1745" y="77416"/>
                </a:lnTo>
                <a:lnTo>
                  <a:pt x="1309" y="76750"/>
                </a:lnTo>
                <a:lnTo>
                  <a:pt x="872" y="76000"/>
                </a:lnTo>
                <a:lnTo>
                  <a:pt x="515" y="75194"/>
                </a:lnTo>
                <a:lnTo>
                  <a:pt x="277" y="74277"/>
                </a:lnTo>
                <a:lnTo>
                  <a:pt x="39" y="73250"/>
                </a:lnTo>
                <a:lnTo>
                  <a:pt x="0" y="72027"/>
                </a:lnTo>
                <a:lnTo>
                  <a:pt x="39" y="70833"/>
                </a:lnTo>
                <a:lnTo>
                  <a:pt x="277" y="69777"/>
                </a:lnTo>
                <a:lnTo>
                  <a:pt x="515" y="68861"/>
                </a:lnTo>
                <a:lnTo>
                  <a:pt x="872" y="68083"/>
                </a:lnTo>
                <a:lnTo>
                  <a:pt x="1309" y="67333"/>
                </a:lnTo>
                <a:lnTo>
                  <a:pt x="1745" y="66694"/>
                </a:lnTo>
                <a:lnTo>
                  <a:pt x="2697" y="65388"/>
                </a:lnTo>
                <a:lnTo>
                  <a:pt x="3173" y="64694"/>
                </a:lnTo>
                <a:lnTo>
                  <a:pt x="3570" y="63972"/>
                </a:lnTo>
                <a:lnTo>
                  <a:pt x="3927" y="63166"/>
                </a:lnTo>
                <a:lnTo>
                  <a:pt x="4204" y="62250"/>
                </a:lnTo>
                <a:lnTo>
                  <a:pt x="4403" y="61194"/>
                </a:lnTo>
                <a:lnTo>
                  <a:pt x="4482" y="59972"/>
                </a:lnTo>
                <a:lnTo>
                  <a:pt x="4403" y="58805"/>
                </a:lnTo>
                <a:lnTo>
                  <a:pt x="4204" y="57750"/>
                </a:lnTo>
                <a:lnTo>
                  <a:pt x="3927" y="56833"/>
                </a:lnTo>
                <a:lnTo>
                  <a:pt x="3570" y="56027"/>
                </a:lnTo>
                <a:lnTo>
                  <a:pt x="3173" y="55305"/>
                </a:lnTo>
                <a:lnTo>
                  <a:pt x="2697" y="54611"/>
                </a:lnTo>
                <a:lnTo>
                  <a:pt x="2221" y="53972"/>
                </a:lnTo>
                <a:lnTo>
                  <a:pt x="1745" y="53305"/>
                </a:lnTo>
                <a:lnTo>
                  <a:pt x="1309" y="52666"/>
                </a:lnTo>
                <a:lnTo>
                  <a:pt x="872" y="51916"/>
                </a:lnTo>
                <a:lnTo>
                  <a:pt x="515" y="51138"/>
                </a:lnTo>
                <a:lnTo>
                  <a:pt x="277" y="50194"/>
                </a:lnTo>
                <a:lnTo>
                  <a:pt x="39" y="49166"/>
                </a:lnTo>
                <a:lnTo>
                  <a:pt x="0" y="47972"/>
                </a:lnTo>
                <a:lnTo>
                  <a:pt x="39" y="46750"/>
                </a:lnTo>
                <a:lnTo>
                  <a:pt x="277" y="45722"/>
                </a:lnTo>
                <a:lnTo>
                  <a:pt x="515" y="44805"/>
                </a:lnTo>
                <a:lnTo>
                  <a:pt x="872" y="43972"/>
                </a:lnTo>
                <a:lnTo>
                  <a:pt x="1309" y="43250"/>
                </a:lnTo>
                <a:lnTo>
                  <a:pt x="1745" y="42583"/>
                </a:lnTo>
                <a:lnTo>
                  <a:pt x="2221" y="41916"/>
                </a:lnTo>
                <a:lnTo>
                  <a:pt x="2697" y="41277"/>
                </a:lnTo>
                <a:lnTo>
                  <a:pt x="3173" y="40583"/>
                </a:lnTo>
                <a:lnTo>
                  <a:pt x="3570" y="39861"/>
                </a:lnTo>
                <a:lnTo>
                  <a:pt x="3927" y="39055"/>
                </a:lnTo>
                <a:lnTo>
                  <a:pt x="4204" y="38138"/>
                </a:lnTo>
                <a:lnTo>
                  <a:pt x="4403" y="37083"/>
                </a:lnTo>
                <a:lnTo>
                  <a:pt x="4482" y="35888"/>
                </a:lnTo>
                <a:lnTo>
                  <a:pt x="4403" y="34694"/>
                </a:lnTo>
                <a:lnTo>
                  <a:pt x="4204" y="33638"/>
                </a:lnTo>
                <a:lnTo>
                  <a:pt x="3927" y="32722"/>
                </a:lnTo>
                <a:lnTo>
                  <a:pt x="3570" y="31916"/>
                </a:lnTo>
                <a:lnTo>
                  <a:pt x="3173" y="31194"/>
                </a:lnTo>
                <a:lnTo>
                  <a:pt x="2697" y="30500"/>
                </a:lnTo>
                <a:lnTo>
                  <a:pt x="2221" y="29888"/>
                </a:lnTo>
                <a:lnTo>
                  <a:pt x="1745" y="29250"/>
                </a:lnTo>
                <a:lnTo>
                  <a:pt x="1309" y="28555"/>
                </a:lnTo>
                <a:lnTo>
                  <a:pt x="872" y="27805"/>
                </a:lnTo>
                <a:lnTo>
                  <a:pt x="515" y="27027"/>
                </a:lnTo>
                <a:lnTo>
                  <a:pt x="277" y="26111"/>
                </a:lnTo>
                <a:lnTo>
                  <a:pt x="39" y="25055"/>
                </a:lnTo>
                <a:lnTo>
                  <a:pt x="0" y="23861"/>
                </a:lnTo>
                <a:lnTo>
                  <a:pt x="39" y="22666"/>
                </a:lnTo>
                <a:lnTo>
                  <a:pt x="277" y="21611"/>
                </a:lnTo>
                <a:lnTo>
                  <a:pt x="515" y="20694"/>
                </a:lnTo>
                <a:lnTo>
                  <a:pt x="872" y="19888"/>
                </a:lnTo>
                <a:lnTo>
                  <a:pt x="1309" y="19166"/>
                </a:lnTo>
                <a:lnTo>
                  <a:pt x="1745" y="18472"/>
                </a:lnTo>
                <a:lnTo>
                  <a:pt x="2221" y="17805"/>
                </a:lnTo>
                <a:lnTo>
                  <a:pt x="2697" y="17166"/>
                </a:lnTo>
                <a:lnTo>
                  <a:pt x="3173" y="16500"/>
                </a:lnTo>
                <a:lnTo>
                  <a:pt x="3570" y="15777"/>
                </a:lnTo>
                <a:lnTo>
                  <a:pt x="3927" y="14944"/>
                </a:lnTo>
                <a:lnTo>
                  <a:pt x="4204" y="14027"/>
                </a:lnTo>
                <a:lnTo>
                  <a:pt x="4403" y="13027"/>
                </a:lnTo>
                <a:lnTo>
                  <a:pt x="4482" y="11777"/>
                </a:lnTo>
                <a:lnTo>
                  <a:pt x="4403" y="10611"/>
                </a:lnTo>
                <a:lnTo>
                  <a:pt x="4204" y="9555"/>
                </a:lnTo>
                <a:lnTo>
                  <a:pt x="3927" y="8694"/>
                </a:lnTo>
                <a:lnTo>
                  <a:pt x="3570" y="7888"/>
                </a:lnTo>
                <a:lnTo>
                  <a:pt x="3173" y="7166"/>
                </a:lnTo>
                <a:lnTo>
                  <a:pt x="2737" y="6472"/>
                </a:lnTo>
                <a:lnTo>
                  <a:pt x="2300" y="5861"/>
                </a:lnTo>
                <a:lnTo>
                  <a:pt x="1824" y="5194"/>
                </a:lnTo>
                <a:lnTo>
                  <a:pt x="1348" y="4555"/>
                </a:lnTo>
                <a:lnTo>
                  <a:pt x="952" y="3805"/>
                </a:lnTo>
                <a:lnTo>
                  <a:pt x="555" y="3055"/>
                </a:lnTo>
                <a:lnTo>
                  <a:pt x="317" y="2138"/>
                </a:lnTo>
                <a:lnTo>
                  <a:pt x="119" y="1166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6253414" y="457200"/>
            <a:ext cx="2319000" cy="11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bin"/>
              <a:buNone/>
              <a:defRPr sz="1800" b="1" i="0" u="none" strike="noStrike" cap="none">
                <a:solidFill>
                  <a:schemeClr val="accent1"/>
                </a:solidFill>
                <a:latin typeface="Cabin"/>
                <a:ea typeface="Cabin"/>
                <a:cs typeface="Cabin"/>
                <a:sym typeface="Cabin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573788" y="920377"/>
            <a:ext cx="4618800" cy="49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6195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Cabin"/>
              <a:buChar char="–"/>
              <a:defRPr sz="21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2385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bin"/>
              <a:buChar char="–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2385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2385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bin"/>
              <a:buChar char="–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2385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2385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bin"/>
              <a:buChar char="–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2385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2"/>
          </p:nvPr>
        </p:nvSpPr>
        <p:spPr>
          <a:xfrm>
            <a:off x="6253414" y="1741336"/>
            <a:ext cx="2319000" cy="41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None/>
              <a:defRPr sz="1400" b="0" i="0" u="none" strike="noStrike" cap="none">
                <a:solidFill>
                  <a:schemeClr val="lt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None/>
              <a:defRPr sz="10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None/>
              <a:defRPr sz="9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7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7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7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7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None/>
              <a:defRPr sz="7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228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75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dt" idx="10"/>
          </p:nvPr>
        </p:nvSpPr>
        <p:spPr>
          <a:xfrm>
            <a:off x="573789" y="6375679"/>
            <a:ext cx="9249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ftr" idx="11"/>
          </p:nvPr>
        </p:nvSpPr>
        <p:spPr>
          <a:xfrm>
            <a:off x="1577716" y="6375679"/>
            <a:ext cx="26115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sldNum" idx="12"/>
          </p:nvPr>
        </p:nvSpPr>
        <p:spPr>
          <a:xfrm>
            <a:off x="4268261" y="6375679"/>
            <a:ext cx="9243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3" name="Shape 93"/>
          <p:cNvSpPr/>
          <p:nvPr/>
        </p:nvSpPr>
        <p:spPr>
          <a:xfrm>
            <a:off x="0" y="0"/>
            <a:ext cx="2127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Shape 94" title="left edge border"/>
          <p:cNvSpPr/>
          <p:nvPr/>
        </p:nvSpPr>
        <p:spPr>
          <a:xfrm>
            <a:off x="0" y="0"/>
            <a:ext cx="2127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938758" y="382385"/>
            <a:ext cx="7633742" cy="1492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Impact"/>
              <a:buNone/>
              <a:defRPr sz="5100" b="0" i="0" u="none" strike="noStrike" cap="none">
                <a:solidFill>
                  <a:schemeClr val="lt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938758" y="2286002"/>
            <a:ext cx="7633742" cy="3593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bin"/>
              <a:buChar char="–"/>
              <a:defRPr sz="18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938758" y="6375679"/>
            <a:ext cx="1747292" cy="348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028950" y="6375679"/>
            <a:ext cx="3086100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FEFEFE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457951" y="6375679"/>
            <a:ext cx="2114549" cy="345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" name="Shape 11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Shape 12" title="right edge border"/>
          <p:cNvSpPr/>
          <p:nvPr/>
        </p:nvSpPr>
        <p:spPr>
          <a:xfrm>
            <a:off x="8931402" y="0"/>
            <a:ext cx="21259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Shape 13"/>
          <p:cNvSpPr/>
          <p:nvPr/>
        </p:nvSpPr>
        <p:spPr>
          <a:xfrm>
            <a:off x="1" y="0"/>
            <a:ext cx="679090" cy="685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8151" y="96000"/>
                </a:moveTo>
                <a:cubicBezTo>
                  <a:pt x="88151" y="90000"/>
                  <a:pt x="120000" y="90000"/>
                  <a:pt x="120000" y="84000"/>
                </a:cubicBezTo>
                <a:cubicBezTo>
                  <a:pt x="120000" y="78000"/>
                  <a:pt x="88151" y="78000"/>
                  <a:pt x="88151" y="72000"/>
                </a:cubicBezTo>
                <a:cubicBezTo>
                  <a:pt x="88151" y="66000"/>
                  <a:pt x="120000" y="66000"/>
                  <a:pt x="120000" y="60000"/>
                </a:cubicBezTo>
                <a:cubicBezTo>
                  <a:pt x="120000" y="54000"/>
                  <a:pt x="88151" y="54000"/>
                  <a:pt x="88151" y="48000"/>
                </a:cubicBezTo>
                <a:cubicBezTo>
                  <a:pt x="88151" y="42000"/>
                  <a:pt x="120000" y="42000"/>
                  <a:pt x="120000" y="36000"/>
                </a:cubicBezTo>
                <a:cubicBezTo>
                  <a:pt x="120000" y="30000"/>
                  <a:pt x="88151" y="30000"/>
                  <a:pt x="88151" y="24000"/>
                </a:cubicBezTo>
                <a:cubicBezTo>
                  <a:pt x="88151" y="18000"/>
                  <a:pt x="120000" y="18000"/>
                  <a:pt x="120000" y="12000"/>
                </a:cubicBezTo>
                <a:cubicBezTo>
                  <a:pt x="120000" y="6000"/>
                  <a:pt x="88151" y="6000"/>
                  <a:pt x="8815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88151" y="120000"/>
                  <a:pt x="88151" y="120000"/>
                  <a:pt x="88151" y="120000"/>
                </a:cubicBezTo>
                <a:cubicBezTo>
                  <a:pt x="88151" y="114000"/>
                  <a:pt x="120000" y="114000"/>
                  <a:pt x="120000" y="108000"/>
                </a:cubicBezTo>
                <a:cubicBezTo>
                  <a:pt x="120000" y="102000"/>
                  <a:pt x="88151" y="102000"/>
                  <a:pt x="88151" y="9600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938758" y="382385"/>
            <a:ext cx="7633800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mpact"/>
              <a:buNone/>
              <a:defRPr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938758" y="2286002"/>
            <a:ext cx="7633800" cy="35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–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938758" y="6375679"/>
            <a:ext cx="17472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3028950" y="6375679"/>
            <a:ext cx="30861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6457951" y="6375679"/>
            <a:ext cx="2114400" cy="3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Shape 31"/>
          <p:cNvSpPr/>
          <p:nvPr/>
        </p:nvSpPr>
        <p:spPr>
          <a:xfrm>
            <a:off x="8931402" y="0"/>
            <a:ext cx="2127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Shape 32" title="right edge border"/>
          <p:cNvSpPr/>
          <p:nvPr/>
        </p:nvSpPr>
        <p:spPr>
          <a:xfrm>
            <a:off x="8931402" y="0"/>
            <a:ext cx="2127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Shape 33"/>
          <p:cNvSpPr/>
          <p:nvPr/>
        </p:nvSpPr>
        <p:spPr>
          <a:xfrm>
            <a:off x="1" y="0"/>
            <a:ext cx="679200" cy="685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8151" y="96000"/>
                </a:moveTo>
                <a:cubicBezTo>
                  <a:pt x="88151" y="90000"/>
                  <a:pt x="120000" y="90000"/>
                  <a:pt x="120000" y="84000"/>
                </a:cubicBezTo>
                <a:cubicBezTo>
                  <a:pt x="120000" y="78000"/>
                  <a:pt x="88151" y="78000"/>
                  <a:pt x="88151" y="72000"/>
                </a:cubicBezTo>
                <a:cubicBezTo>
                  <a:pt x="88151" y="66000"/>
                  <a:pt x="120000" y="66000"/>
                  <a:pt x="120000" y="60000"/>
                </a:cubicBezTo>
                <a:cubicBezTo>
                  <a:pt x="120000" y="54000"/>
                  <a:pt x="88151" y="54000"/>
                  <a:pt x="88151" y="48000"/>
                </a:cubicBezTo>
                <a:cubicBezTo>
                  <a:pt x="88151" y="42000"/>
                  <a:pt x="120000" y="42000"/>
                  <a:pt x="120000" y="36000"/>
                </a:cubicBezTo>
                <a:cubicBezTo>
                  <a:pt x="120000" y="30000"/>
                  <a:pt x="88151" y="30000"/>
                  <a:pt x="88151" y="24000"/>
                </a:cubicBezTo>
                <a:cubicBezTo>
                  <a:pt x="88151" y="18000"/>
                  <a:pt x="120000" y="18000"/>
                  <a:pt x="120000" y="12000"/>
                </a:cubicBezTo>
                <a:cubicBezTo>
                  <a:pt x="120000" y="6000"/>
                  <a:pt x="88151" y="6000"/>
                  <a:pt x="8815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88151" y="120000"/>
                  <a:pt x="88151" y="120000"/>
                  <a:pt x="88151" y="120000"/>
                </a:cubicBezTo>
                <a:cubicBezTo>
                  <a:pt x="88151" y="114000"/>
                  <a:pt x="120000" y="114000"/>
                  <a:pt x="120000" y="108000"/>
                </a:cubicBezTo>
                <a:cubicBezTo>
                  <a:pt x="120000" y="102000"/>
                  <a:pt x="88151" y="102000"/>
                  <a:pt x="88151" y="9600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938758" y="382385"/>
            <a:ext cx="7633800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Impact"/>
              <a:buNone/>
              <a:defRPr sz="5100" b="0" i="0" u="none" strike="noStrike" cap="none">
                <a:solidFill>
                  <a:schemeClr val="dk2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00"/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938758" y="2286003"/>
            <a:ext cx="7633800" cy="35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t" anchorCtr="0"/>
          <a:lstStyle>
            <a:lvl1pPr marL="457200" marR="0" lvl="0" indent="-3556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429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–"/>
              <a:defRPr sz="18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–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l" rtl="0">
              <a:lnSpc>
                <a:spcPct val="110000"/>
              </a:lnSpc>
              <a:spcBef>
                <a:spcPts val="7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95959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dt" idx="10"/>
          </p:nvPr>
        </p:nvSpPr>
        <p:spPr>
          <a:xfrm>
            <a:off x="938758" y="6375679"/>
            <a:ext cx="1747200" cy="3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317500" marR="0" lvl="1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647700" marR="0" lvl="2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965200" marR="0" lvl="3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82700" marR="0" lvl="4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1612900" marR="0" lvl="5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1930400" marR="0" lvl="6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2247900" marR="0" lvl="7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2578100" marR="0" lvl="8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ftr" idx="11"/>
          </p:nvPr>
        </p:nvSpPr>
        <p:spPr>
          <a:xfrm>
            <a:off x="3028950" y="6375679"/>
            <a:ext cx="30861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64275" rIns="64275" bIns="6427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1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317500" marR="0" lvl="1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647700" marR="0" lvl="2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965200" marR="0" lvl="3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1282700" marR="0" lvl="4" indent="0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1612900" marR="0" lvl="5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1930400" marR="0" lvl="6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2247900" marR="0" lvl="7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2578100" marR="0" lvl="8" indent="0" algn="l" rtl="0">
              <a:spcBef>
                <a:spcPts val="0"/>
              </a:spcBef>
              <a:spcAft>
                <a:spcPts val="0"/>
              </a:spcAft>
              <a:buSzPts val="1000"/>
              <a:buNone/>
              <a:defRPr sz="3000" b="0" i="0" u="none" strike="noStrike" cap="none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6457952" y="6375679"/>
            <a:ext cx="21147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75" tIns="32125" rIns="64275" bIns="3212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595959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8931402" y="0"/>
            <a:ext cx="2127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4275" tIns="64275" rIns="64275" bIns="642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Shape 124" title="right edge border"/>
          <p:cNvSpPr/>
          <p:nvPr/>
        </p:nvSpPr>
        <p:spPr>
          <a:xfrm>
            <a:off x="8931402" y="0"/>
            <a:ext cx="2127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4275" tIns="64275" rIns="64275" bIns="642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Shape 125"/>
          <p:cNvSpPr/>
          <p:nvPr/>
        </p:nvSpPr>
        <p:spPr>
          <a:xfrm>
            <a:off x="1" y="0"/>
            <a:ext cx="678900" cy="6858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88151" y="96000"/>
                </a:moveTo>
                <a:cubicBezTo>
                  <a:pt x="88151" y="90000"/>
                  <a:pt x="120000" y="90000"/>
                  <a:pt x="120000" y="84000"/>
                </a:cubicBezTo>
                <a:cubicBezTo>
                  <a:pt x="120000" y="78000"/>
                  <a:pt x="88151" y="78000"/>
                  <a:pt x="88151" y="72000"/>
                </a:cubicBezTo>
                <a:cubicBezTo>
                  <a:pt x="88151" y="66000"/>
                  <a:pt x="120000" y="66000"/>
                  <a:pt x="120000" y="60000"/>
                </a:cubicBezTo>
                <a:cubicBezTo>
                  <a:pt x="120000" y="54000"/>
                  <a:pt x="88151" y="54000"/>
                  <a:pt x="88151" y="48000"/>
                </a:cubicBezTo>
                <a:cubicBezTo>
                  <a:pt x="88151" y="42000"/>
                  <a:pt x="120000" y="42000"/>
                  <a:pt x="120000" y="36000"/>
                </a:cubicBezTo>
                <a:cubicBezTo>
                  <a:pt x="120000" y="30000"/>
                  <a:pt x="88151" y="30000"/>
                  <a:pt x="88151" y="24000"/>
                </a:cubicBezTo>
                <a:cubicBezTo>
                  <a:pt x="88151" y="18000"/>
                  <a:pt x="120000" y="18000"/>
                  <a:pt x="120000" y="12000"/>
                </a:cubicBezTo>
                <a:cubicBezTo>
                  <a:pt x="120000" y="6000"/>
                  <a:pt x="88151" y="6000"/>
                  <a:pt x="8815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0000"/>
                  <a:pt x="0" y="120000"/>
                  <a:pt x="0" y="120000"/>
                </a:cubicBezTo>
                <a:cubicBezTo>
                  <a:pt x="88151" y="120000"/>
                  <a:pt x="88151" y="120000"/>
                  <a:pt x="88151" y="120000"/>
                </a:cubicBezTo>
                <a:cubicBezTo>
                  <a:pt x="88151" y="114000"/>
                  <a:pt x="120000" y="114000"/>
                  <a:pt x="120000" y="108000"/>
                </a:cubicBezTo>
                <a:cubicBezTo>
                  <a:pt x="120000" y="102000"/>
                  <a:pt x="88151" y="102000"/>
                  <a:pt x="88151" y="9600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4275" tIns="64275" rIns="64275" bIns="6427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ctrTitle"/>
          </p:nvPr>
        </p:nvSpPr>
        <p:spPr>
          <a:xfrm>
            <a:off x="808892" y="1098388"/>
            <a:ext cx="7738814" cy="4394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Impact"/>
              <a:buNone/>
            </a:pPr>
            <a:r>
              <a:rPr lang="en-US"/>
              <a:t>Owning our stories in the Immigrant Movement </a:t>
            </a:r>
            <a:endParaRPr sz="7500" b="0" i="0" u="none" strike="noStrike" cap="none">
              <a:solidFill>
                <a:schemeClr val="dk2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14" name="Shape 214"/>
          <p:cNvSpPr txBox="1">
            <a:spLocks noGrp="1"/>
          </p:cNvSpPr>
          <p:nvPr>
            <p:ph type="subTitle" idx="1"/>
          </p:nvPr>
        </p:nvSpPr>
        <p:spPr>
          <a:xfrm>
            <a:off x="1661284" y="5979197"/>
            <a:ext cx="6034030" cy="742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1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Cabin"/>
              <a:buNone/>
            </a:pPr>
            <a:endParaRPr sz="1500" b="1" i="0" u="none" strike="noStrike" cap="none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15" name="Shape 215" descr="Image result for ct students for a dream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6783" y="5493375"/>
            <a:ext cx="1866142" cy="122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1687475" y="5318725"/>
            <a:ext cx="5976300" cy="14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rPr>
              <a:t>Angelica Idrovo</a:t>
            </a:r>
            <a:endParaRPr sz="2400">
              <a:solidFill>
                <a:schemeClr val="dk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rPr>
              <a:t>Youth Organizer </a:t>
            </a:r>
            <a:endParaRPr sz="2400">
              <a:solidFill>
                <a:schemeClr val="dk2"/>
              </a:solidFill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>
                <a:solidFill>
                  <a:schemeClr val="dk2"/>
                </a:solidFill>
                <a:latin typeface="Lobster"/>
                <a:ea typeface="Lobster"/>
                <a:cs typeface="Lobster"/>
                <a:sym typeface="Lobster"/>
              </a:rPr>
              <a:t>CT Students for a Dream</a:t>
            </a:r>
            <a:endParaRPr sz="2400">
              <a:solidFill>
                <a:schemeClr val="dk2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7724" y="1106275"/>
            <a:ext cx="4555799" cy="3719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972058" y="338010"/>
            <a:ext cx="7633800" cy="14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Legislation</a:t>
            </a:r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755108" y="1218602"/>
            <a:ext cx="7633800" cy="35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lvl="0" indent="0">
              <a:spcBef>
                <a:spcPts val="7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8" name="Shape 2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2000" y="3948875"/>
            <a:ext cx="3913852" cy="265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0200" y="3846200"/>
            <a:ext cx="3731801" cy="286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/>
          <p:cNvPicPr preferRelativeResize="0"/>
          <p:nvPr/>
        </p:nvPicPr>
        <p:blipFill rotWithShape="1">
          <a:blip r:embed="rId5">
            <a:alphaModFix/>
          </a:blip>
          <a:srcRect l="23370" t="-9410" r="-23370" b="9410"/>
          <a:stretch/>
        </p:blipFill>
        <p:spPr>
          <a:xfrm>
            <a:off x="2312600" y="816500"/>
            <a:ext cx="5921026" cy="3431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title"/>
          </p:nvPr>
        </p:nvSpPr>
        <p:spPr>
          <a:xfrm>
            <a:off x="938758" y="382385"/>
            <a:ext cx="7633800" cy="14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After School Programs </a:t>
            </a:r>
            <a:endParaRPr/>
          </a:p>
        </p:txBody>
      </p:sp>
      <p:sp>
        <p:nvSpPr>
          <p:cNvPr id="236" name="Shape 236"/>
          <p:cNvSpPr txBox="1"/>
          <p:nvPr/>
        </p:nvSpPr>
        <p:spPr>
          <a:xfrm>
            <a:off x="749600" y="1303125"/>
            <a:ext cx="8120700" cy="10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82475"/>
            <a:ext cx="4656000" cy="270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76833" y="3959550"/>
            <a:ext cx="4584717" cy="270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938758" y="382385"/>
            <a:ext cx="7633800" cy="14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SCSU/ UCONN/WSCU</a:t>
            </a:r>
            <a:endParaRPr/>
          </a:p>
        </p:txBody>
      </p:sp>
      <p:sp>
        <p:nvSpPr>
          <p:cNvPr id="244" name="Shape 244"/>
          <p:cNvSpPr txBox="1"/>
          <p:nvPr/>
        </p:nvSpPr>
        <p:spPr>
          <a:xfrm>
            <a:off x="4903800" y="4076975"/>
            <a:ext cx="3861000" cy="19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45" name="Shape 2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525" y="1276225"/>
            <a:ext cx="5509824" cy="309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5406" y="3870975"/>
            <a:ext cx="5135621" cy="2888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17D"/>
        </a:solid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/>
          <p:nvPr/>
        </p:nvSpPr>
        <p:spPr>
          <a:xfrm>
            <a:off x="8242102" y="8930"/>
            <a:ext cx="892800" cy="6840000"/>
          </a:xfrm>
          <a:prstGeom prst="rect">
            <a:avLst/>
          </a:prstGeom>
          <a:solidFill>
            <a:srgbClr val="BA164B"/>
          </a:solidFill>
          <a:ln w="25400" cap="flat" cmpd="sng">
            <a:solidFill>
              <a:srgbClr val="DD2067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253" name="Shape 253"/>
          <p:cNvGrpSpPr/>
          <p:nvPr/>
        </p:nvGrpSpPr>
        <p:grpSpPr>
          <a:xfrm>
            <a:off x="8801" y="8930"/>
            <a:ext cx="1008028" cy="6697265"/>
            <a:chOff x="119" y="0"/>
            <a:chExt cx="904" cy="6000"/>
          </a:xfrm>
        </p:grpSpPr>
        <p:sp>
          <p:nvSpPr>
            <p:cNvPr id="254" name="Shape 254"/>
            <p:cNvSpPr/>
            <p:nvPr/>
          </p:nvSpPr>
          <p:spPr>
            <a:xfrm>
              <a:off x="119" y="0"/>
              <a:ext cx="900" cy="6000"/>
            </a:xfrm>
            <a:prstGeom prst="rect">
              <a:avLst/>
            </a:prstGeom>
            <a:solidFill>
              <a:srgbClr val="BA164B"/>
            </a:solidFill>
            <a:ln w="25400" cap="flat" cmpd="sng">
              <a:solidFill>
                <a:srgbClr val="DD206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55" name="Shape 255"/>
            <p:cNvSpPr/>
            <p:nvPr/>
          </p:nvSpPr>
          <p:spPr>
            <a:xfrm rot="5400000">
              <a:off x="-1977" y="2539"/>
              <a:ext cx="5100" cy="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STAGNATION</a:t>
              </a:r>
              <a:endParaRPr sz="1000"/>
            </a:p>
          </p:txBody>
        </p:sp>
      </p:grpSp>
      <p:sp>
        <p:nvSpPr>
          <p:cNvPr id="256" name="Shape 256"/>
          <p:cNvSpPr/>
          <p:nvPr/>
        </p:nvSpPr>
        <p:spPr>
          <a:xfrm rot="5394058">
            <a:off x="5906999" y="2850682"/>
            <a:ext cx="5554208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MOTIVATION</a:t>
            </a:r>
            <a:endParaRPr sz="1000"/>
          </a:p>
        </p:txBody>
      </p:sp>
      <p:sp>
        <p:nvSpPr>
          <p:cNvPr id="257" name="Shape 257"/>
          <p:cNvSpPr/>
          <p:nvPr/>
        </p:nvSpPr>
        <p:spPr>
          <a:xfrm>
            <a:off x="1095003" y="2102941"/>
            <a:ext cx="1122900" cy="5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B3B3B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Inertia</a:t>
            </a:r>
            <a:endParaRPr sz="1000"/>
          </a:p>
        </p:txBody>
      </p:sp>
      <p:sp>
        <p:nvSpPr>
          <p:cNvPr id="258" name="Shape 258"/>
          <p:cNvSpPr/>
          <p:nvPr/>
        </p:nvSpPr>
        <p:spPr>
          <a:xfrm>
            <a:off x="1077144" y="2638723"/>
            <a:ext cx="1248000" cy="5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B3B3B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Apathy</a:t>
            </a:r>
            <a:endParaRPr sz="1000"/>
          </a:p>
        </p:txBody>
      </p:sp>
      <p:sp>
        <p:nvSpPr>
          <p:cNvPr id="259" name="Shape 259"/>
          <p:cNvSpPr/>
          <p:nvPr/>
        </p:nvSpPr>
        <p:spPr>
          <a:xfrm>
            <a:off x="1070447" y="3174504"/>
            <a:ext cx="851700" cy="5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B3B3B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Fear</a:t>
            </a:r>
            <a:endParaRPr sz="1000"/>
          </a:p>
        </p:txBody>
      </p:sp>
      <p:sp>
        <p:nvSpPr>
          <p:cNvPr id="260" name="Shape 260"/>
          <p:cNvSpPr/>
          <p:nvPr/>
        </p:nvSpPr>
        <p:spPr>
          <a:xfrm>
            <a:off x="1069330" y="3710285"/>
            <a:ext cx="1477800" cy="5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B3B3B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Isolation</a:t>
            </a:r>
            <a:endParaRPr sz="1000"/>
          </a:p>
        </p:txBody>
      </p:sp>
      <p:sp>
        <p:nvSpPr>
          <p:cNvPr id="261" name="Shape 261"/>
          <p:cNvSpPr/>
          <p:nvPr/>
        </p:nvSpPr>
        <p:spPr>
          <a:xfrm>
            <a:off x="1062633" y="4246066"/>
            <a:ext cx="1831800" cy="5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B3B3B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Self Doubt</a:t>
            </a:r>
            <a:endParaRPr sz="1000"/>
          </a:p>
        </p:txBody>
      </p:sp>
      <p:sp>
        <p:nvSpPr>
          <p:cNvPr id="262" name="Shape 262"/>
          <p:cNvSpPr/>
          <p:nvPr/>
        </p:nvSpPr>
        <p:spPr>
          <a:xfrm>
            <a:off x="4970488" y="1129605"/>
            <a:ext cx="2760300" cy="7143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lt2">
                <a:alpha val="749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URGENCY</a:t>
            </a:r>
            <a:endParaRPr sz="1000"/>
          </a:p>
        </p:txBody>
      </p:sp>
      <p:sp>
        <p:nvSpPr>
          <p:cNvPr id="263" name="Shape 263"/>
          <p:cNvSpPr/>
          <p:nvPr/>
        </p:nvSpPr>
        <p:spPr>
          <a:xfrm>
            <a:off x="4967139" y="2102941"/>
            <a:ext cx="1985700" cy="7143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lt2">
                <a:alpha val="749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ANGER</a:t>
            </a:r>
            <a:endParaRPr sz="1000"/>
          </a:p>
        </p:txBody>
      </p:sp>
      <p:sp>
        <p:nvSpPr>
          <p:cNvPr id="264" name="Shape 264"/>
          <p:cNvSpPr/>
          <p:nvPr/>
        </p:nvSpPr>
        <p:spPr>
          <a:xfrm>
            <a:off x="5019601" y="3076277"/>
            <a:ext cx="1599600" cy="7143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lt2">
                <a:alpha val="749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HOPE</a:t>
            </a:r>
            <a:endParaRPr sz="1000"/>
          </a:p>
        </p:txBody>
      </p:sp>
      <p:sp>
        <p:nvSpPr>
          <p:cNvPr id="265" name="Shape 265"/>
          <p:cNvSpPr/>
          <p:nvPr/>
        </p:nvSpPr>
        <p:spPr>
          <a:xfrm>
            <a:off x="4970488" y="4049613"/>
            <a:ext cx="3265800" cy="7143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lt2">
                <a:alpha val="749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SOLIDARITY</a:t>
            </a:r>
            <a:endParaRPr sz="1000"/>
          </a:p>
        </p:txBody>
      </p:sp>
      <p:sp>
        <p:nvSpPr>
          <p:cNvPr id="266" name="Shape 266"/>
          <p:cNvSpPr/>
          <p:nvPr/>
        </p:nvSpPr>
        <p:spPr>
          <a:xfrm>
            <a:off x="4971604" y="5022949"/>
            <a:ext cx="1657500" cy="7143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lt2">
                <a:alpha val="749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YCMD</a:t>
            </a:r>
            <a:endParaRPr sz="1000"/>
          </a:p>
        </p:txBody>
      </p:sp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3828" y="1241227"/>
            <a:ext cx="2821800" cy="43845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lt2">
                <a:alpha val="74900"/>
              </a:scheme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17D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/>
        </p:nvSpPr>
        <p:spPr>
          <a:xfrm>
            <a:off x="8242102" y="8930"/>
            <a:ext cx="892800" cy="6840000"/>
          </a:xfrm>
          <a:prstGeom prst="rect">
            <a:avLst/>
          </a:prstGeom>
          <a:solidFill>
            <a:srgbClr val="BA164B"/>
          </a:solidFill>
          <a:ln w="25400" cap="flat" cmpd="sng">
            <a:solidFill>
              <a:srgbClr val="DD2067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grpSp>
        <p:nvGrpSpPr>
          <p:cNvPr id="273" name="Shape 273"/>
          <p:cNvGrpSpPr/>
          <p:nvPr/>
        </p:nvGrpSpPr>
        <p:grpSpPr>
          <a:xfrm>
            <a:off x="8801" y="8930"/>
            <a:ext cx="1008028" cy="6697265"/>
            <a:chOff x="119" y="0"/>
            <a:chExt cx="904" cy="6000"/>
          </a:xfrm>
        </p:grpSpPr>
        <p:sp>
          <p:nvSpPr>
            <p:cNvPr id="274" name="Shape 274"/>
            <p:cNvSpPr/>
            <p:nvPr/>
          </p:nvSpPr>
          <p:spPr>
            <a:xfrm>
              <a:off x="119" y="0"/>
              <a:ext cx="900" cy="6000"/>
            </a:xfrm>
            <a:prstGeom prst="rect">
              <a:avLst/>
            </a:prstGeom>
            <a:solidFill>
              <a:srgbClr val="BA164B"/>
            </a:solidFill>
            <a:ln w="25400" cap="flat" cmpd="sng">
              <a:solidFill>
                <a:srgbClr val="DD2067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275" name="Shape 275"/>
            <p:cNvSpPr/>
            <p:nvPr/>
          </p:nvSpPr>
          <p:spPr>
            <a:xfrm rot="5400000">
              <a:off x="-1977" y="2539"/>
              <a:ext cx="5100" cy="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7000" b="1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STAGNATION</a:t>
              </a:r>
              <a:endParaRPr sz="1000"/>
            </a:p>
          </p:txBody>
        </p:sp>
      </p:grpSp>
      <p:sp>
        <p:nvSpPr>
          <p:cNvPr id="276" name="Shape 276"/>
          <p:cNvSpPr/>
          <p:nvPr/>
        </p:nvSpPr>
        <p:spPr>
          <a:xfrm rot="5394058">
            <a:off x="5906999" y="2850682"/>
            <a:ext cx="5554208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MOTIVATION</a:t>
            </a:r>
            <a:endParaRPr sz="1000"/>
          </a:p>
        </p:txBody>
      </p:sp>
      <p:sp>
        <p:nvSpPr>
          <p:cNvPr id="277" name="Shape 277"/>
          <p:cNvSpPr/>
          <p:nvPr/>
        </p:nvSpPr>
        <p:spPr>
          <a:xfrm>
            <a:off x="1095003" y="2102941"/>
            <a:ext cx="1122900" cy="5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B3B3B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Inertia</a:t>
            </a:r>
            <a:endParaRPr sz="1000"/>
          </a:p>
        </p:txBody>
      </p:sp>
      <p:sp>
        <p:nvSpPr>
          <p:cNvPr id="278" name="Shape 278"/>
          <p:cNvSpPr/>
          <p:nvPr/>
        </p:nvSpPr>
        <p:spPr>
          <a:xfrm>
            <a:off x="1077144" y="2638723"/>
            <a:ext cx="1248000" cy="5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B3B3B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Apathy</a:t>
            </a:r>
            <a:endParaRPr sz="1000"/>
          </a:p>
        </p:txBody>
      </p:sp>
      <p:sp>
        <p:nvSpPr>
          <p:cNvPr id="279" name="Shape 279"/>
          <p:cNvSpPr/>
          <p:nvPr/>
        </p:nvSpPr>
        <p:spPr>
          <a:xfrm>
            <a:off x="1070447" y="3174504"/>
            <a:ext cx="851700" cy="5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B3B3B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Fear</a:t>
            </a:r>
            <a:endParaRPr sz="1000"/>
          </a:p>
        </p:txBody>
      </p:sp>
      <p:sp>
        <p:nvSpPr>
          <p:cNvPr id="280" name="Shape 280"/>
          <p:cNvSpPr/>
          <p:nvPr/>
        </p:nvSpPr>
        <p:spPr>
          <a:xfrm>
            <a:off x="1069330" y="3710285"/>
            <a:ext cx="1477800" cy="5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B3B3B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Isolation</a:t>
            </a:r>
            <a:endParaRPr sz="1000"/>
          </a:p>
        </p:txBody>
      </p:sp>
      <p:sp>
        <p:nvSpPr>
          <p:cNvPr id="281" name="Shape 281"/>
          <p:cNvSpPr/>
          <p:nvPr/>
        </p:nvSpPr>
        <p:spPr>
          <a:xfrm>
            <a:off x="1062633" y="4246066"/>
            <a:ext cx="1831800" cy="5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rgbClr val="B3B3B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Self Doubt</a:t>
            </a:r>
            <a:endParaRPr sz="1000"/>
          </a:p>
        </p:txBody>
      </p:sp>
      <p:sp>
        <p:nvSpPr>
          <p:cNvPr id="282" name="Shape 282"/>
          <p:cNvSpPr/>
          <p:nvPr/>
        </p:nvSpPr>
        <p:spPr>
          <a:xfrm>
            <a:off x="4970488" y="1129605"/>
            <a:ext cx="2760300" cy="7143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lt2">
                <a:alpha val="749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URGENCY</a:t>
            </a:r>
            <a:endParaRPr sz="1000"/>
          </a:p>
        </p:txBody>
      </p:sp>
      <p:sp>
        <p:nvSpPr>
          <p:cNvPr id="283" name="Shape 283"/>
          <p:cNvSpPr/>
          <p:nvPr/>
        </p:nvSpPr>
        <p:spPr>
          <a:xfrm>
            <a:off x="4967139" y="2102941"/>
            <a:ext cx="1985700" cy="7143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lt2">
                <a:alpha val="749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ANGER</a:t>
            </a:r>
            <a:endParaRPr sz="1000"/>
          </a:p>
        </p:txBody>
      </p:sp>
      <p:sp>
        <p:nvSpPr>
          <p:cNvPr id="284" name="Shape 284"/>
          <p:cNvSpPr/>
          <p:nvPr/>
        </p:nvSpPr>
        <p:spPr>
          <a:xfrm>
            <a:off x="5019601" y="3076277"/>
            <a:ext cx="1599600" cy="7143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lt2">
                <a:alpha val="749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HOPE</a:t>
            </a:r>
            <a:endParaRPr sz="1000"/>
          </a:p>
        </p:txBody>
      </p:sp>
      <p:sp>
        <p:nvSpPr>
          <p:cNvPr id="285" name="Shape 285"/>
          <p:cNvSpPr/>
          <p:nvPr/>
        </p:nvSpPr>
        <p:spPr>
          <a:xfrm>
            <a:off x="4970488" y="4049613"/>
            <a:ext cx="3265800" cy="7143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lt2">
                <a:alpha val="749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SOLIDARITY</a:t>
            </a:r>
            <a:endParaRPr sz="1000"/>
          </a:p>
        </p:txBody>
      </p:sp>
      <p:sp>
        <p:nvSpPr>
          <p:cNvPr id="286" name="Shape 286"/>
          <p:cNvSpPr/>
          <p:nvPr/>
        </p:nvSpPr>
        <p:spPr>
          <a:xfrm>
            <a:off x="4971604" y="5022949"/>
            <a:ext cx="1657500" cy="7143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lt2">
                <a:alpha val="749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YCMD</a:t>
            </a:r>
            <a:endParaRPr sz="1000"/>
          </a:p>
        </p:txBody>
      </p:sp>
      <p:pic>
        <p:nvPicPr>
          <p:cNvPr id="287" name="Shape 2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9609" y="1071563"/>
            <a:ext cx="1964400" cy="12144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lt2">
                <a:alpha val="74900"/>
              </a:schemeClr>
            </a:outerShdw>
          </a:effectLst>
        </p:spPr>
      </p:pic>
      <p:pic>
        <p:nvPicPr>
          <p:cNvPr id="288" name="Shape 2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80680" y="2044898"/>
            <a:ext cx="1902000" cy="9465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lt2">
                <a:alpha val="74900"/>
              </a:schemeClr>
            </a:outerShdw>
          </a:effectLst>
        </p:spPr>
      </p:pic>
      <p:pic>
        <p:nvPicPr>
          <p:cNvPr id="289" name="Shape 2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05695" y="3009305"/>
            <a:ext cx="2295000" cy="5982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lt2">
                <a:alpha val="74900"/>
              </a:schemeClr>
            </a:outerShdw>
          </a:effectLst>
        </p:spPr>
      </p:pic>
      <p:pic>
        <p:nvPicPr>
          <p:cNvPr id="290" name="Shape 29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75359" y="3536156"/>
            <a:ext cx="1696500" cy="9465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lt2">
                <a:alpha val="74900"/>
              </a:schemeClr>
            </a:outerShdw>
          </a:effectLst>
        </p:spPr>
      </p:pic>
      <p:pic>
        <p:nvPicPr>
          <p:cNvPr id="291" name="Shape 29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018234" y="4125516"/>
            <a:ext cx="1491300" cy="12771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lt2">
                <a:alpha val="74900"/>
              </a:schemeClr>
            </a:outerShdw>
          </a:effectLst>
        </p:spPr>
      </p:pic>
      <p:pic>
        <p:nvPicPr>
          <p:cNvPr id="292" name="Shape 29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053828" y="1241227"/>
            <a:ext cx="2821800" cy="4384500"/>
          </a:xfrm>
          <a:prstGeom prst="rect">
            <a:avLst/>
          </a:prstGeom>
          <a:noFill/>
          <a:ln>
            <a:noFill/>
          </a:ln>
          <a:effectLst>
            <a:outerShdw blurRad="127000" dist="76199" dir="2700000" algn="ctr" rotWithShape="0">
              <a:schemeClr val="lt2">
                <a:alpha val="74900"/>
              </a:scheme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rgbClr val="000000"/>
      </a:dk1>
      <a:lt1>
        <a:srgbClr val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dge">
  <a:themeElements>
    <a:clrScheme name="Badge">
      <a:dk1>
        <a:srgbClr val="000000"/>
      </a:dk1>
      <a:lt1>
        <a:srgbClr val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adge">
  <a:themeElements>
    <a:clrScheme name="Badge">
      <a:dk1>
        <a:srgbClr val="000000"/>
      </a:dk1>
      <a:lt1>
        <a:srgbClr val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188</Words>
  <Application>Microsoft Office PowerPoint</Application>
  <PresentationFormat>On-screen Show (4:3)</PresentationFormat>
  <Paragraphs>47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Arial</vt:lpstr>
      <vt:lpstr>Lobster</vt:lpstr>
      <vt:lpstr>Georgia</vt:lpstr>
      <vt:lpstr>Impact</vt:lpstr>
      <vt:lpstr>Gill Sans</vt:lpstr>
      <vt:lpstr>Helvetica Neue</vt:lpstr>
      <vt:lpstr>Cabin</vt:lpstr>
      <vt:lpstr>Calibri</vt:lpstr>
      <vt:lpstr>Badge</vt:lpstr>
      <vt:lpstr>Badge</vt:lpstr>
      <vt:lpstr>Badge</vt:lpstr>
      <vt:lpstr>Owning our stories in the Immigrant Movement </vt:lpstr>
      <vt:lpstr>PowerPoint Presentation</vt:lpstr>
      <vt:lpstr>Legislation</vt:lpstr>
      <vt:lpstr>After School Programs </vt:lpstr>
      <vt:lpstr>SCSU/ UCONN/WSCU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Owning our stories in the Immigrant Movement </dc:title>
  <dc:creator>Synn, Jitty</dc:creator>
  <cp:lastModifiedBy>Synn, Jitty</cp:lastModifiedBy>
  <cp:revision>1</cp:revision>
  <dcterms:modified xsi:type="dcterms:W3CDTF">2018-06-28T16:38:02Z</dcterms:modified>
</cp:coreProperties>
</file>