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96" r:id="rId4"/>
    <p:sldMasterId id="2147483697" r:id="rId5"/>
    <p:sldMasterId id="2147483698" r:id="rId6"/>
    <p:sldMasterId id="2147483699"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1.xml"/><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slide" Target="slides/slide25.xml"/><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slide" Target="slides/slide27.xml"/><Relationship Id="rId12" Type="http://schemas.openxmlformats.org/officeDocument/2006/relationships/slide" Target="slides/slide4.xml"/><Relationship Id="rId34" Type="http://schemas.openxmlformats.org/officeDocument/2006/relationships/slide" Target="slides/slide26.xml"/><Relationship Id="rId15" Type="http://schemas.openxmlformats.org/officeDocument/2006/relationships/slide" Target="slides/slide7.xml"/><Relationship Id="rId14" Type="http://schemas.openxmlformats.org/officeDocument/2006/relationships/slide" Target="slides/slide6.xml"/><Relationship Id="rId36" Type="http://schemas.openxmlformats.org/officeDocument/2006/relationships/slide" Target="slides/slide28.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800" cy="45878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Shape 6"/>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psycnet.apa.org/journals/amp/68/6/455"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 name="Shape 357"/>
        <p:cNvGrpSpPr/>
        <p:nvPr/>
      </p:nvGrpSpPr>
      <p:grpSpPr>
        <a:xfrm>
          <a:off x="0" y="0"/>
          <a:ext cx="0" cy="0"/>
          <a:chOff x="0" y="0"/>
          <a:chExt cx="0" cy="0"/>
        </a:xfrm>
      </p:grpSpPr>
      <p:sp>
        <p:nvSpPr>
          <p:cNvPr id="358" name="Shape 358"/>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9" name="Shape 359"/>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60" name="Shape 360"/>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7" name="Shape 447"/>
        <p:cNvGrpSpPr/>
        <p:nvPr/>
      </p:nvGrpSpPr>
      <p:grpSpPr>
        <a:xfrm>
          <a:off x="0" y="0"/>
          <a:ext cx="0" cy="0"/>
          <a:chOff x="0" y="0"/>
          <a:chExt cx="0" cy="0"/>
        </a:xfrm>
      </p:grpSpPr>
      <p:sp>
        <p:nvSpPr>
          <p:cNvPr id="448" name="Shape 448"/>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9" name="Shape 449"/>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chemeClr val="dk1"/>
              </a:buClr>
              <a:buSzPts val="1200"/>
              <a:buFont typeface="Noto Sans Symbols"/>
              <a:buChar char="❑"/>
            </a:pPr>
            <a:r>
              <a:rPr b="1" i="0" lang="en-US" sz="1200" u="none" cap="none" strike="noStrike">
                <a:solidFill>
                  <a:schemeClr val="dk1"/>
                </a:solidFill>
                <a:latin typeface="Calibri"/>
                <a:ea typeface="Calibri"/>
                <a:cs typeface="Calibri"/>
                <a:sym typeface="Calibri"/>
              </a:rPr>
              <a:t>DEI conversations tend to be </a:t>
            </a:r>
            <a:r>
              <a:rPr b="1" i="1" lang="en-US" sz="1200" u="none" cap="none" strike="noStrike">
                <a:solidFill>
                  <a:schemeClr val="dk1"/>
                </a:solidFill>
                <a:latin typeface="Calibri"/>
                <a:ea typeface="Calibri"/>
                <a:cs typeface="Calibri"/>
                <a:sym typeface="Calibri"/>
              </a:rPr>
              <a:t>frustrating</a:t>
            </a:r>
            <a:r>
              <a:rPr b="1" i="0" lang="en-US" sz="1200" u="none" cap="none" strike="noStrike">
                <a:solidFill>
                  <a:schemeClr val="dk1"/>
                </a:solidFill>
                <a:latin typeface="Calibri"/>
                <a:ea typeface="Calibri"/>
                <a:cs typeface="Calibri"/>
                <a:sym typeface="Calibri"/>
              </a:rPr>
              <a:t> and </a:t>
            </a:r>
            <a:r>
              <a:rPr b="1" i="1" lang="en-US" sz="1200" u="none" cap="none" strike="noStrike">
                <a:solidFill>
                  <a:schemeClr val="dk1"/>
                </a:solidFill>
                <a:latin typeface="Calibri"/>
                <a:ea typeface="Calibri"/>
                <a:cs typeface="Calibri"/>
                <a:sym typeface="Calibri"/>
              </a:rPr>
              <a:t>unproductive</a:t>
            </a:r>
            <a:r>
              <a:rPr b="1" i="0" lang="en-US" sz="1200" u="none" cap="none" strike="noStrike">
                <a:solidFill>
                  <a:schemeClr val="dk1"/>
                </a:solidFill>
                <a:latin typeface="Calibri"/>
                <a:ea typeface="Calibri"/>
                <a:cs typeface="Calibri"/>
                <a:sym typeface="Calibri"/>
              </a:rPr>
              <a:t> </a:t>
            </a:r>
            <a:endParaRPr/>
          </a:p>
          <a:p>
            <a:pPr indent="-171450" lvl="1" marL="628650" marR="0" rtl="0" algn="l">
              <a:lnSpc>
                <a:spcPct val="100000"/>
              </a:lnSpc>
              <a:spcBef>
                <a:spcPts val="0"/>
              </a:spcBef>
              <a:spcAft>
                <a:spcPts val="0"/>
              </a:spcAft>
              <a:buClr>
                <a:schemeClr val="dk1"/>
              </a:buClr>
              <a:buSzPts val="1200"/>
              <a:buFont typeface="Noto Sans Symbols"/>
              <a:buChar char="❑"/>
            </a:pPr>
            <a:r>
              <a:rPr b="0" i="0" lang="en-US" sz="1200" u="none" cap="none" strike="noStrike">
                <a:solidFill>
                  <a:schemeClr val="dk1"/>
                </a:solidFill>
                <a:latin typeface="Calibri"/>
                <a:ea typeface="Calibri"/>
                <a:cs typeface="Calibri"/>
                <a:sym typeface="Calibri"/>
              </a:rPr>
              <a:t>Lack a clear framework, a starting point that emphasizes consensus around definitions of terms and concepts, and most importantly, a clear set of goals.</a:t>
            </a:r>
            <a:endParaRPr/>
          </a:p>
          <a:p>
            <a:pPr indent="-171450" lvl="0" marL="171450" marR="0" rtl="0" algn="l">
              <a:spcBef>
                <a:spcPts val="0"/>
              </a:spcBef>
              <a:spcAft>
                <a:spcPts val="0"/>
              </a:spcAft>
              <a:buClr>
                <a:schemeClr val="dk1"/>
              </a:buClr>
              <a:buSzPts val="1200"/>
              <a:buFont typeface="Noto Sans Symbols"/>
              <a:buChar char="❑"/>
            </a:pPr>
            <a:r>
              <a:rPr b="1" i="0" lang="en-US" sz="1200" u="none" cap="none" strike="noStrike">
                <a:solidFill>
                  <a:schemeClr val="dk1"/>
                </a:solidFill>
                <a:latin typeface="Calibri"/>
                <a:ea typeface="Calibri"/>
                <a:cs typeface="Calibri"/>
                <a:sym typeface="Calibri"/>
              </a:rPr>
              <a:t>DEI conversations begins with color consciousness or critical awareness of race and racism.</a:t>
            </a:r>
            <a:endParaRPr/>
          </a:p>
          <a:p>
            <a:pPr indent="-171450" lvl="1" marL="628650" marR="0" rtl="0" algn="l">
              <a:spcBef>
                <a:spcPts val="0"/>
              </a:spcBef>
              <a:spcAft>
                <a:spcPts val="0"/>
              </a:spcAft>
              <a:buClr>
                <a:schemeClr val="dk1"/>
              </a:buClr>
              <a:buSzPts val="1200"/>
              <a:buFont typeface="Noto Sans Symbols"/>
              <a:buChar char="❑"/>
            </a:pPr>
            <a:r>
              <a:rPr b="0" i="0" lang="en-US" sz="1200" u="none" cap="none" strike="noStrike">
                <a:solidFill>
                  <a:schemeClr val="dk1"/>
                </a:solidFill>
                <a:latin typeface="Calibri"/>
                <a:ea typeface="Calibri"/>
                <a:cs typeface="Calibri"/>
                <a:sym typeface="Calibri"/>
              </a:rPr>
              <a:t>Colorblindness is an aspirational strategy to reduce racial prejudice that is not effective in a world of racial inequalities. </a:t>
            </a:r>
            <a:endParaRPr/>
          </a:p>
          <a:p>
            <a:pPr indent="-171450" lvl="1" marL="628650" marR="0" rtl="0" algn="l">
              <a:spcBef>
                <a:spcPts val="0"/>
              </a:spcBef>
              <a:spcAft>
                <a:spcPts val="0"/>
              </a:spcAft>
              <a:buClr>
                <a:schemeClr val="dk1"/>
              </a:buClr>
              <a:buSzPts val="1200"/>
              <a:buFont typeface="Noto Sans Symbols"/>
              <a:buChar char="❑"/>
            </a:pPr>
            <a:r>
              <a:rPr b="0" i="1" lang="en-US" sz="1200" u="none" cap="none" strike="noStrike">
                <a:solidFill>
                  <a:schemeClr val="dk1"/>
                </a:solidFill>
                <a:latin typeface="Calibri"/>
                <a:ea typeface="Calibri"/>
                <a:cs typeface="Calibri"/>
                <a:sym typeface="Calibri"/>
              </a:rPr>
              <a:t>Colorblind racial ideology</a:t>
            </a:r>
            <a:r>
              <a:rPr b="0" i="0" lang="en-US" sz="1200" u="none" cap="none" strike="noStrike">
                <a:solidFill>
                  <a:schemeClr val="dk1"/>
                </a:solidFill>
                <a:latin typeface="Calibri"/>
                <a:ea typeface="Calibri"/>
                <a:cs typeface="Calibri"/>
                <a:sym typeface="Calibri"/>
              </a:rPr>
              <a:t> has been defined in a landmark </a:t>
            </a:r>
            <a:r>
              <a:rPr b="0" i="1" lang="en-US" sz="1200" u="none" cap="none" strike="noStrike">
                <a:solidFill>
                  <a:schemeClr val="dk1"/>
                </a:solidFill>
                <a:latin typeface="Calibri"/>
                <a:ea typeface="Calibri"/>
                <a:cs typeface="Calibri"/>
                <a:sym typeface="Calibri"/>
              </a:rPr>
              <a:t>American Psychologist</a:t>
            </a:r>
            <a:r>
              <a:rPr b="0" i="0" lang="en-US" sz="1200" u="none" cap="none" strike="noStrike">
                <a:solidFill>
                  <a:schemeClr val="dk1"/>
                </a:solidFill>
                <a:latin typeface="Calibri"/>
                <a:ea typeface="Calibri"/>
                <a:cs typeface="Calibri"/>
                <a:sym typeface="Calibri"/>
              </a:rPr>
              <a:t> article by </a:t>
            </a:r>
            <a:r>
              <a:rPr b="0" i="0" lang="en-US" sz="1200" u="sng" cap="none" strike="noStrike">
                <a:solidFill>
                  <a:schemeClr val="hlink"/>
                </a:solidFill>
                <a:latin typeface="Calibri"/>
                <a:ea typeface="Calibri"/>
                <a:cs typeface="Calibri"/>
                <a:sym typeface="Calibri"/>
                <a:hlinkClick r:id="rId2"/>
              </a:rPr>
              <a:t>Helen A. Neville and colleagues</a:t>
            </a:r>
            <a:r>
              <a:rPr b="0" i="0" lang="en-US" sz="1200" u="none" cap="none" strike="noStrike">
                <a:solidFill>
                  <a:schemeClr val="dk1"/>
                </a:solidFill>
                <a:latin typeface="Calibri"/>
                <a:ea typeface="Calibri"/>
                <a:cs typeface="Calibri"/>
                <a:sym typeface="Calibri"/>
              </a:rPr>
              <a:t> (2013) as consisting of two interrelated domains:</a:t>
            </a:r>
            <a:endParaRPr/>
          </a:p>
          <a:p>
            <a:pPr indent="0" lvl="2" marL="914400" marR="0" rtl="0" algn="l">
              <a:spcBef>
                <a:spcPts val="0"/>
              </a:spcBef>
              <a:spcAft>
                <a:spcPts val="0"/>
              </a:spcAft>
              <a:buNone/>
            </a:pPr>
            <a:r>
              <a:rPr b="0" i="1" lang="en-US" sz="1200" u="none" cap="none" strike="noStrike">
                <a:solidFill>
                  <a:schemeClr val="dk1"/>
                </a:solidFill>
                <a:latin typeface="Calibri"/>
                <a:ea typeface="Calibri"/>
                <a:cs typeface="Calibri"/>
                <a:sym typeface="Calibri"/>
              </a:rPr>
              <a:t>Color-evasion</a:t>
            </a:r>
            <a:r>
              <a:rPr b="0" i="0" lang="en-US" sz="1200" u="none" cap="none" strike="noStrike">
                <a:solidFill>
                  <a:schemeClr val="dk1"/>
                </a:solidFill>
                <a:latin typeface="Calibri"/>
                <a:ea typeface="Calibri"/>
                <a:cs typeface="Calibri"/>
                <a:sym typeface="Calibri"/>
              </a:rPr>
              <a:t> - denial of racial differences by emphasizing sameness</a:t>
            </a:r>
            <a:endParaRPr/>
          </a:p>
          <a:p>
            <a:pPr indent="0" lvl="2" marL="914400" marR="0" rtl="0" algn="l">
              <a:spcBef>
                <a:spcPts val="0"/>
              </a:spcBef>
              <a:spcAft>
                <a:spcPts val="0"/>
              </a:spcAft>
              <a:buNone/>
            </a:pPr>
            <a:r>
              <a:rPr b="0" i="1" lang="en-US" sz="1200" u="none" cap="none" strike="noStrike">
                <a:solidFill>
                  <a:schemeClr val="dk1"/>
                </a:solidFill>
                <a:latin typeface="Calibri"/>
                <a:ea typeface="Calibri"/>
                <a:cs typeface="Calibri"/>
                <a:sym typeface="Calibri"/>
              </a:rPr>
              <a:t>Power-evasion</a:t>
            </a:r>
            <a:r>
              <a:rPr b="0" i="0" lang="en-US" sz="1200" u="none" cap="none" strike="noStrike">
                <a:solidFill>
                  <a:schemeClr val="dk1"/>
                </a:solidFill>
                <a:latin typeface="Calibri"/>
                <a:ea typeface="Calibri"/>
                <a:cs typeface="Calibri"/>
                <a:sym typeface="Calibri"/>
              </a:rPr>
              <a:t> - denial of racism by emphasizing equal opportunities</a:t>
            </a:r>
            <a:endParaRPr/>
          </a:p>
          <a:p>
            <a:pPr indent="-171450" lvl="3" marL="1543050" marR="0" rtl="0" algn="l">
              <a:spcBef>
                <a:spcPts val="0"/>
              </a:spcBef>
              <a:spcAft>
                <a:spcPts val="0"/>
              </a:spcAft>
              <a:buClr>
                <a:schemeClr val="dk1"/>
              </a:buClr>
              <a:buSzPts val="1200"/>
              <a:buFont typeface="Noto Sans Symbols"/>
              <a:buChar char="❑"/>
            </a:pPr>
            <a:r>
              <a:rPr b="0" i="0" lang="en-US" sz="1200" u="none" cap="none" strike="noStrike">
                <a:solidFill>
                  <a:schemeClr val="dk1"/>
                </a:solidFill>
                <a:latin typeface="Calibri"/>
                <a:ea typeface="Calibri"/>
                <a:cs typeface="Calibri"/>
                <a:sym typeface="Calibri"/>
              </a:rPr>
              <a:t>Arguments and policies based on colorblind theories and ideas tend to have certain common characteristics. They tend to </a:t>
            </a:r>
            <a:r>
              <a:rPr b="0" i="1" lang="en-US" sz="1200" u="none" cap="none" strike="noStrike">
                <a:solidFill>
                  <a:schemeClr val="dk1"/>
                </a:solidFill>
                <a:latin typeface="Calibri"/>
                <a:ea typeface="Calibri"/>
                <a:cs typeface="Calibri"/>
                <a:sym typeface="Calibri"/>
              </a:rPr>
              <a:t>deny</a:t>
            </a:r>
            <a:r>
              <a:rPr b="0" i="0" lang="en-US" sz="1200" u="none" cap="none" strike="noStrike">
                <a:solidFill>
                  <a:schemeClr val="dk1"/>
                </a:solidFill>
                <a:latin typeface="Calibri"/>
                <a:ea typeface="Calibri"/>
                <a:cs typeface="Calibri"/>
                <a:sym typeface="Calibri"/>
              </a:rPr>
              <a:t>:</a:t>
            </a:r>
            <a:endParaRPr/>
          </a:p>
          <a:p>
            <a:pPr indent="-171450" lvl="4" marL="2000250" marR="0" rtl="0" algn="l">
              <a:spcBef>
                <a:spcPts val="0"/>
              </a:spcBef>
              <a:spcAft>
                <a:spcPts val="0"/>
              </a:spcAft>
              <a:buClr>
                <a:schemeClr val="dk1"/>
              </a:buClr>
              <a:buSzPts val="1200"/>
              <a:buFont typeface="Noto Sans Symbols"/>
              <a:buChar char="❑"/>
            </a:pPr>
            <a:r>
              <a:rPr b="0" i="0" lang="en-US" sz="1200" u="none" cap="none" strike="noStrike">
                <a:solidFill>
                  <a:schemeClr val="dk1"/>
                </a:solidFill>
                <a:latin typeface="Calibri"/>
                <a:ea typeface="Calibri"/>
                <a:cs typeface="Calibri"/>
                <a:sym typeface="Calibri"/>
              </a:rPr>
              <a:t>race</a:t>
            </a:r>
            <a:endParaRPr/>
          </a:p>
          <a:p>
            <a:pPr indent="-171450" lvl="4" marL="2000250" marR="0" rtl="0" algn="l">
              <a:spcBef>
                <a:spcPts val="0"/>
              </a:spcBef>
              <a:spcAft>
                <a:spcPts val="0"/>
              </a:spcAft>
              <a:buClr>
                <a:schemeClr val="dk1"/>
              </a:buClr>
              <a:buSzPts val="1200"/>
              <a:buFont typeface="Noto Sans Symbols"/>
              <a:buChar char="❑"/>
            </a:pPr>
            <a:r>
              <a:rPr b="0" i="0" lang="en-US" sz="1200" u="none" cap="none" strike="noStrike">
                <a:solidFill>
                  <a:schemeClr val="dk1"/>
                </a:solidFill>
                <a:latin typeface="Calibri"/>
                <a:ea typeface="Calibri"/>
                <a:cs typeface="Calibri"/>
                <a:sym typeface="Calibri"/>
              </a:rPr>
              <a:t>blatant forms of racism</a:t>
            </a:r>
            <a:endParaRPr/>
          </a:p>
          <a:p>
            <a:pPr indent="-171450" lvl="4" marL="2000250" marR="0" rtl="0" algn="l">
              <a:spcBef>
                <a:spcPts val="0"/>
              </a:spcBef>
              <a:spcAft>
                <a:spcPts val="0"/>
              </a:spcAft>
              <a:buClr>
                <a:schemeClr val="dk1"/>
              </a:buClr>
              <a:buSzPts val="1200"/>
              <a:buFont typeface="Noto Sans Symbols"/>
              <a:buChar char="❑"/>
            </a:pPr>
            <a:r>
              <a:rPr b="0" i="0" lang="en-US" sz="1200" u="none" cap="none" strike="noStrike">
                <a:solidFill>
                  <a:schemeClr val="dk1"/>
                </a:solidFill>
                <a:latin typeface="Calibri"/>
                <a:ea typeface="Calibri"/>
                <a:cs typeface="Calibri"/>
                <a:sym typeface="Calibri"/>
              </a:rPr>
              <a:t>institutional racism</a:t>
            </a:r>
            <a:endParaRPr/>
          </a:p>
          <a:p>
            <a:pPr indent="-171450" lvl="4" marL="2000250" marR="0" rtl="0" algn="l">
              <a:spcBef>
                <a:spcPts val="0"/>
              </a:spcBef>
              <a:spcAft>
                <a:spcPts val="0"/>
              </a:spcAft>
              <a:buClr>
                <a:schemeClr val="dk1"/>
              </a:buClr>
              <a:buSzPts val="1200"/>
              <a:buFont typeface="Noto Sans Symbols"/>
              <a:buChar char="❑"/>
            </a:pPr>
            <a:r>
              <a:rPr b="0" i="0" lang="en-US" sz="1200" u="none" cap="none" strike="noStrike">
                <a:solidFill>
                  <a:schemeClr val="dk1"/>
                </a:solidFill>
                <a:latin typeface="Calibri"/>
                <a:ea typeface="Calibri"/>
                <a:cs typeface="Calibri"/>
                <a:sym typeface="Calibri"/>
              </a:rPr>
              <a:t>Privilege</a:t>
            </a:r>
            <a:endParaRPr/>
          </a:p>
          <a:p>
            <a:pPr indent="-171450" lvl="0" marL="171450" marR="0" rtl="0" algn="l">
              <a:spcBef>
                <a:spcPts val="0"/>
              </a:spcBef>
              <a:spcAft>
                <a:spcPts val="0"/>
              </a:spcAft>
              <a:buClr>
                <a:schemeClr val="dk1"/>
              </a:buClr>
              <a:buSzPts val="1200"/>
              <a:buFont typeface="Noto Sans Symbols"/>
              <a:buChar char="❑"/>
            </a:pPr>
            <a:r>
              <a:rPr b="1" i="0" lang="en-US" sz="1200" u="none" cap="none" strike="noStrike">
                <a:solidFill>
                  <a:schemeClr val="dk1"/>
                </a:solidFill>
                <a:latin typeface="Calibri"/>
                <a:ea typeface="Calibri"/>
                <a:cs typeface="Calibri"/>
                <a:sym typeface="Calibri"/>
              </a:rPr>
              <a:t>Awareness of and valuing diversity are not sufficient to achieve it</a:t>
            </a:r>
            <a:endParaRPr/>
          </a:p>
          <a:p>
            <a:pPr indent="-171450" lvl="1" marL="628650" marR="0" rtl="0" algn="l">
              <a:spcBef>
                <a:spcPts val="0"/>
              </a:spcBef>
              <a:spcAft>
                <a:spcPts val="0"/>
              </a:spcAft>
              <a:buClr>
                <a:schemeClr val="dk1"/>
              </a:buClr>
              <a:buSzPts val="1200"/>
              <a:buFont typeface="Noto Sans Symbols"/>
              <a:buChar char="❑"/>
            </a:pPr>
            <a:r>
              <a:rPr b="0" i="0" lang="en-US" sz="1200" u="none" cap="none" strike="noStrike">
                <a:solidFill>
                  <a:schemeClr val="dk1"/>
                </a:solidFill>
                <a:latin typeface="Calibri"/>
                <a:ea typeface="Calibri"/>
                <a:cs typeface="Calibri"/>
                <a:sym typeface="Calibri"/>
              </a:rPr>
              <a:t>Assuming that diverse persons will be attracted to an institution simply because of its excellence or because it values diversity is a passive approach that is unlikely to diversify an institution. </a:t>
            </a:r>
            <a:endParaRPr/>
          </a:p>
          <a:p>
            <a:pPr indent="-171450" lvl="1" marL="628650" marR="0" rtl="0" algn="l">
              <a:spcBef>
                <a:spcPts val="0"/>
              </a:spcBef>
              <a:spcAft>
                <a:spcPts val="0"/>
              </a:spcAft>
              <a:buClr>
                <a:schemeClr val="dk1"/>
              </a:buClr>
              <a:buSzPts val="1200"/>
              <a:buFont typeface="Noto Sans Symbols"/>
              <a:buChar char="❑"/>
            </a:pPr>
            <a:r>
              <a:rPr b="0" i="0" lang="en-US" sz="1200" u="none" cap="none" strike="noStrike">
                <a:solidFill>
                  <a:schemeClr val="dk1"/>
                </a:solidFill>
                <a:latin typeface="Calibri"/>
                <a:ea typeface="Calibri"/>
                <a:cs typeface="Calibri"/>
                <a:sym typeface="Calibri"/>
              </a:rPr>
              <a:t>Proactive and ongoing efforts toward inclusion and equity are necessary to create and sustain diversity. </a:t>
            </a:r>
            <a:endParaRPr/>
          </a:p>
          <a:p>
            <a:pPr indent="-171450" lvl="1" marL="628650" marR="0" rtl="0" algn="l">
              <a:lnSpc>
                <a:spcPct val="100000"/>
              </a:lnSpc>
              <a:spcBef>
                <a:spcPts val="0"/>
              </a:spcBef>
              <a:spcAft>
                <a:spcPts val="0"/>
              </a:spcAft>
              <a:buClr>
                <a:schemeClr val="dk1"/>
              </a:buClr>
              <a:buSzPts val="1200"/>
              <a:buFont typeface="Noto Sans Symbols"/>
              <a:buChar char="❑"/>
            </a:pPr>
            <a:r>
              <a:rPr b="0" i="0" lang="en-US" sz="1200" u="none" cap="none" strike="noStrike">
                <a:solidFill>
                  <a:schemeClr val="dk1"/>
                </a:solidFill>
                <a:latin typeface="Calibri"/>
                <a:ea typeface="Calibri"/>
                <a:cs typeface="Calibri"/>
                <a:sym typeface="Calibri"/>
              </a:rPr>
              <a:t>Diversity, equity, and inclusion are inter-related but distinct concepts. As such, efforts toward their realization can create synergy, but each requires specific attention.</a:t>
            </a:r>
            <a:endParaRPr/>
          </a:p>
        </p:txBody>
      </p:sp>
      <p:sp>
        <p:nvSpPr>
          <p:cNvPr id="450" name="Shape 450"/>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9" name="Shape 459"/>
        <p:cNvGrpSpPr/>
        <p:nvPr/>
      </p:nvGrpSpPr>
      <p:grpSpPr>
        <a:xfrm>
          <a:off x="0" y="0"/>
          <a:ext cx="0" cy="0"/>
          <a:chOff x="0" y="0"/>
          <a:chExt cx="0" cy="0"/>
        </a:xfrm>
      </p:grpSpPr>
      <p:sp>
        <p:nvSpPr>
          <p:cNvPr id="460" name="Shape 460"/>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1" name="Shape 461"/>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62" name="Shape 462"/>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8" name="Shape 478"/>
        <p:cNvGrpSpPr/>
        <p:nvPr/>
      </p:nvGrpSpPr>
      <p:grpSpPr>
        <a:xfrm>
          <a:off x="0" y="0"/>
          <a:ext cx="0" cy="0"/>
          <a:chOff x="0" y="0"/>
          <a:chExt cx="0" cy="0"/>
        </a:xfrm>
      </p:grpSpPr>
      <p:sp>
        <p:nvSpPr>
          <p:cNvPr id="479" name="Shape 479"/>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0" name="Shape 480"/>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1" lang="en-US" sz="1200" u="none" cap="none" strike="noStrike">
                <a:solidFill>
                  <a:schemeClr val="lt1"/>
                </a:solidFill>
                <a:latin typeface="Calibri"/>
                <a:ea typeface="Calibri"/>
                <a:cs typeface="Calibri"/>
                <a:sym typeface="Calibri"/>
              </a:rPr>
              <a:t>Source: Leading With Intent, BoardSource (2017)</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81" name="Shape 481"/>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300"/>
              <a:buFont typeface="Calibri"/>
              <a:buNone/>
            </a:pPr>
            <a:fld id="{00000000-1234-1234-1234-123412341234}" type="slidenum">
              <a:rPr b="0" i="0" lang="en-US"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8" name="Shape 488"/>
        <p:cNvGrpSpPr/>
        <p:nvPr/>
      </p:nvGrpSpPr>
      <p:grpSpPr>
        <a:xfrm>
          <a:off x="0" y="0"/>
          <a:ext cx="0" cy="0"/>
          <a:chOff x="0" y="0"/>
          <a:chExt cx="0" cy="0"/>
        </a:xfrm>
      </p:grpSpPr>
      <p:sp>
        <p:nvSpPr>
          <p:cNvPr id="489" name="Shape 489"/>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0" name="Shape 490"/>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1" lang="en-US" sz="1200" u="none" cap="none" strike="noStrike">
                <a:solidFill>
                  <a:schemeClr val="lt1"/>
                </a:solidFill>
                <a:latin typeface="Calibri"/>
                <a:ea typeface="Calibri"/>
                <a:cs typeface="Calibri"/>
                <a:sym typeface="Calibri"/>
              </a:rPr>
              <a:t>Source: Leading With Intent, BoardSource (2017)</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91" name="Shape 491"/>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300"/>
              <a:buFont typeface="Calibri"/>
              <a:buNone/>
            </a:pPr>
            <a:fld id="{00000000-1234-1234-1234-123412341234}" type="slidenum">
              <a:rPr b="0" i="0" lang="en-US"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8" name="Shape 498"/>
        <p:cNvGrpSpPr/>
        <p:nvPr/>
      </p:nvGrpSpPr>
      <p:grpSpPr>
        <a:xfrm>
          <a:off x="0" y="0"/>
          <a:ext cx="0" cy="0"/>
          <a:chOff x="0" y="0"/>
          <a:chExt cx="0" cy="0"/>
        </a:xfrm>
      </p:grpSpPr>
      <p:sp>
        <p:nvSpPr>
          <p:cNvPr id="499" name="Shape 499"/>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500" name="Shape 500"/>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5" name="Shape 505"/>
        <p:cNvGrpSpPr/>
        <p:nvPr/>
      </p:nvGrpSpPr>
      <p:grpSpPr>
        <a:xfrm>
          <a:off x="0" y="0"/>
          <a:ext cx="0" cy="0"/>
          <a:chOff x="0" y="0"/>
          <a:chExt cx="0" cy="0"/>
        </a:xfrm>
      </p:grpSpPr>
      <p:sp>
        <p:nvSpPr>
          <p:cNvPr id="506" name="Shape 506"/>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507" name="Shape 507"/>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4" name="Shape 514"/>
        <p:cNvGrpSpPr/>
        <p:nvPr/>
      </p:nvGrpSpPr>
      <p:grpSpPr>
        <a:xfrm>
          <a:off x="0" y="0"/>
          <a:ext cx="0" cy="0"/>
          <a:chOff x="0" y="0"/>
          <a:chExt cx="0" cy="0"/>
        </a:xfrm>
      </p:grpSpPr>
      <p:sp>
        <p:nvSpPr>
          <p:cNvPr id="515" name="Shape 515"/>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516" name="Shape 516"/>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7" name="Shape 527"/>
        <p:cNvGrpSpPr/>
        <p:nvPr/>
      </p:nvGrpSpPr>
      <p:grpSpPr>
        <a:xfrm>
          <a:off x="0" y="0"/>
          <a:ext cx="0" cy="0"/>
          <a:chOff x="0" y="0"/>
          <a:chExt cx="0" cy="0"/>
        </a:xfrm>
      </p:grpSpPr>
      <p:sp>
        <p:nvSpPr>
          <p:cNvPr id="528" name="Shape 528"/>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529" name="Shape 529"/>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3" name="Shape 543"/>
        <p:cNvGrpSpPr/>
        <p:nvPr/>
      </p:nvGrpSpPr>
      <p:grpSpPr>
        <a:xfrm>
          <a:off x="0" y="0"/>
          <a:ext cx="0" cy="0"/>
          <a:chOff x="0" y="0"/>
          <a:chExt cx="0" cy="0"/>
        </a:xfrm>
      </p:grpSpPr>
      <p:sp>
        <p:nvSpPr>
          <p:cNvPr id="544" name="Shape 544"/>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545" name="Shape 545"/>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9" name="Shape 559"/>
        <p:cNvGrpSpPr/>
        <p:nvPr/>
      </p:nvGrpSpPr>
      <p:grpSpPr>
        <a:xfrm>
          <a:off x="0" y="0"/>
          <a:ext cx="0" cy="0"/>
          <a:chOff x="0" y="0"/>
          <a:chExt cx="0" cy="0"/>
        </a:xfrm>
      </p:grpSpPr>
      <p:sp>
        <p:nvSpPr>
          <p:cNvPr id="560" name="Shape 560"/>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561" name="Shape 561"/>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Shape 365"/>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66" name="Shape 366"/>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5" name="Shape 575"/>
        <p:cNvGrpSpPr/>
        <p:nvPr/>
      </p:nvGrpSpPr>
      <p:grpSpPr>
        <a:xfrm>
          <a:off x="0" y="0"/>
          <a:ext cx="0" cy="0"/>
          <a:chOff x="0" y="0"/>
          <a:chExt cx="0" cy="0"/>
        </a:xfrm>
      </p:grpSpPr>
      <p:sp>
        <p:nvSpPr>
          <p:cNvPr id="576" name="Shape 576"/>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577" name="Shape 577"/>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2" name="Shape 582"/>
        <p:cNvGrpSpPr/>
        <p:nvPr/>
      </p:nvGrpSpPr>
      <p:grpSpPr>
        <a:xfrm>
          <a:off x="0" y="0"/>
          <a:ext cx="0" cy="0"/>
          <a:chOff x="0" y="0"/>
          <a:chExt cx="0" cy="0"/>
        </a:xfrm>
      </p:grpSpPr>
      <p:sp>
        <p:nvSpPr>
          <p:cNvPr id="583" name="Shape 583"/>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584" name="Shape 584"/>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9" name="Shape 589"/>
        <p:cNvGrpSpPr/>
        <p:nvPr/>
      </p:nvGrpSpPr>
      <p:grpSpPr>
        <a:xfrm>
          <a:off x="0" y="0"/>
          <a:ext cx="0" cy="0"/>
          <a:chOff x="0" y="0"/>
          <a:chExt cx="0" cy="0"/>
        </a:xfrm>
      </p:grpSpPr>
      <p:sp>
        <p:nvSpPr>
          <p:cNvPr id="590" name="Shape 590"/>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591" name="Shape 591"/>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6" name="Shape 596"/>
        <p:cNvGrpSpPr/>
        <p:nvPr/>
      </p:nvGrpSpPr>
      <p:grpSpPr>
        <a:xfrm>
          <a:off x="0" y="0"/>
          <a:ext cx="0" cy="0"/>
          <a:chOff x="0" y="0"/>
          <a:chExt cx="0" cy="0"/>
        </a:xfrm>
      </p:grpSpPr>
      <p:sp>
        <p:nvSpPr>
          <p:cNvPr id="597" name="Shape 597"/>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598" name="Shape 598"/>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3" name="Shape 603"/>
        <p:cNvGrpSpPr/>
        <p:nvPr/>
      </p:nvGrpSpPr>
      <p:grpSpPr>
        <a:xfrm>
          <a:off x="0" y="0"/>
          <a:ext cx="0" cy="0"/>
          <a:chOff x="0" y="0"/>
          <a:chExt cx="0" cy="0"/>
        </a:xfrm>
      </p:grpSpPr>
      <p:sp>
        <p:nvSpPr>
          <p:cNvPr id="604" name="Shape 604"/>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605" name="Shape 605"/>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8" name="Shape 628"/>
        <p:cNvGrpSpPr/>
        <p:nvPr/>
      </p:nvGrpSpPr>
      <p:grpSpPr>
        <a:xfrm>
          <a:off x="0" y="0"/>
          <a:ext cx="0" cy="0"/>
          <a:chOff x="0" y="0"/>
          <a:chExt cx="0" cy="0"/>
        </a:xfrm>
      </p:grpSpPr>
      <p:sp>
        <p:nvSpPr>
          <p:cNvPr id="629" name="Shape 629"/>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630" name="Shape 630"/>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7" name="Shape 677"/>
        <p:cNvGrpSpPr/>
        <p:nvPr/>
      </p:nvGrpSpPr>
      <p:grpSpPr>
        <a:xfrm>
          <a:off x="0" y="0"/>
          <a:ext cx="0" cy="0"/>
          <a:chOff x="0" y="0"/>
          <a:chExt cx="0" cy="0"/>
        </a:xfrm>
      </p:grpSpPr>
      <p:sp>
        <p:nvSpPr>
          <p:cNvPr id="678" name="Shape 678"/>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679" name="Shape 679"/>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3" name="Shape 683"/>
        <p:cNvGrpSpPr/>
        <p:nvPr/>
      </p:nvGrpSpPr>
      <p:grpSpPr>
        <a:xfrm>
          <a:off x="0" y="0"/>
          <a:ext cx="0" cy="0"/>
          <a:chOff x="0" y="0"/>
          <a:chExt cx="0" cy="0"/>
        </a:xfrm>
      </p:grpSpPr>
      <p:sp>
        <p:nvSpPr>
          <p:cNvPr id="684" name="Shape 684"/>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685" name="Shape 685"/>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8" name="Shape 688"/>
        <p:cNvGrpSpPr/>
        <p:nvPr/>
      </p:nvGrpSpPr>
      <p:grpSpPr>
        <a:xfrm>
          <a:off x="0" y="0"/>
          <a:ext cx="0" cy="0"/>
          <a:chOff x="0" y="0"/>
          <a:chExt cx="0" cy="0"/>
        </a:xfrm>
      </p:grpSpPr>
      <p:sp>
        <p:nvSpPr>
          <p:cNvPr id="689" name="Shape 689"/>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690" name="Shape 690"/>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0" name="Shape 370"/>
        <p:cNvGrpSpPr/>
        <p:nvPr/>
      </p:nvGrpSpPr>
      <p:grpSpPr>
        <a:xfrm>
          <a:off x="0" y="0"/>
          <a:ext cx="0" cy="0"/>
          <a:chOff x="0" y="0"/>
          <a:chExt cx="0" cy="0"/>
        </a:xfrm>
      </p:grpSpPr>
      <p:sp>
        <p:nvSpPr>
          <p:cNvPr id="371" name="Shape 371"/>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72" name="Shape 372"/>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Shape 377"/>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78" name="Shape 378"/>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3" name="Shape 383"/>
        <p:cNvGrpSpPr/>
        <p:nvPr/>
      </p:nvGrpSpPr>
      <p:grpSpPr>
        <a:xfrm>
          <a:off x="0" y="0"/>
          <a:ext cx="0" cy="0"/>
          <a:chOff x="0" y="0"/>
          <a:chExt cx="0" cy="0"/>
        </a:xfrm>
      </p:grpSpPr>
      <p:sp>
        <p:nvSpPr>
          <p:cNvPr id="384" name="Shape 384"/>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5" name="Shape 385"/>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Reference Information one-pager in folder***</a:t>
            </a:r>
            <a:endParaRPr/>
          </a:p>
        </p:txBody>
      </p:sp>
      <p:sp>
        <p:nvSpPr>
          <p:cNvPr id="386" name="Shape 386"/>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1" name="Shape 391"/>
        <p:cNvGrpSpPr/>
        <p:nvPr/>
      </p:nvGrpSpPr>
      <p:grpSpPr>
        <a:xfrm>
          <a:off x="0" y="0"/>
          <a:ext cx="0" cy="0"/>
          <a:chOff x="0" y="0"/>
          <a:chExt cx="0" cy="0"/>
        </a:xfrm>
      </p:grpSpPr>
      <p:sp>
        <p:nvSpPr>
          <p:cNvPr id="392" name="Shape 392"/>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93" name="Shape 393"/>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6" name="Shape 416"/>
        <p:cNvGrpSpPr/>
        <p:nvPr/>
      </p:nvGrpSpPr>
      <p:grpSpPr>
        <a:xfrm>
          <a:off x="0" y="0"/>
          <a:ext cx="0" cy="0"/>
          <a:chOff x="0" y="0"/>
          <a:chExt cx="0" cy="0"/>
        </a:xfrm>
      </p:grpSpPr>
      <p:sp>
        <p:nvSpPr>
          <p:cNvPr id="417" name="Shape 417"/>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418" name="Shape 418"/>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7" name="Shape 427"/>
        <p:cNvGrpSpPr/>
        <p:nvPr/>
      </p:nvGrpSpPr>
      <p:grpSpPr>
        <a:xfrm>
          <a:off x="0" y="0"/>
          <a:ext cx="0" cy="0"/>
          <a:chOff x="0" y="0"/>
          <a:chExt cx="0" cy="0"/>
        </a:xfrm>
      </p:grpSpPr>
      <p:sp>
        <p:nvSpPr>
          <p:cNvPr id="428" name="Shape 428"/>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429" name="Shape 429"/>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0" name="Shape 440"/>
        <p:cNvGrpSpPr/>
        <p:nvPr/>
      </p:nvGrpSpPr>
      <p:grpSpPr>
        <a:xfrm>
          <a:off x="0" y="0"/>
          <a:ext cx="0" cy="0"/>
          <a:chOff x="0" y="0"/>
          <a:chExt cx="0" cy="0"/>
        </a:xfrm>
      </p:grpSpPr>
      <p:sp>
        <p:nvSpPr>
          <p:cNvPr id="441" name="Shape 441"/>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442" name="Shape 442"/>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8.jpg"/><Relationship Id="rId3"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 Id="rId3"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8.jpg"/><Relationship Id="rId3"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15" name="Shape 15"/>
        <p:cNvGrpSpPr/>
        <p:nvPr/>
      </p:nvGrpSpPr>
      <p:grpSpPr>
        <a:xfrm>
          <a:off x="0" y="0"/>
          <a:ext cx="0" cy="0"/>
          <a:chOff x="0" y="0"/>
          <a:chExt cx="0" cy="0"/>
        </a:xfrm>
      </p:grpSpPr>
      <p:sp>
        <p:nvSpPr>
          <p:cNvPr id="16" name="Shape 16"/>
          <p:cNvSpPr/>
          <p:nvPr/>
        </p:nvSpPr>
        <p:spPr>
          <a:xfrm>
            <a:off x="114299" y="6548565"/>
            <a:ext cx="8915400" cy="2286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7" name="Shape 17"/>
          <p:cNvSpPr txBox="1"/>
          <p:nvPr/>
        </p:nvSpPr>
        <p:spPr>
          <a:xfrm>
            <a:off x="1117121" y="6542357"/>
            <a:ext cx="6909759" cy="2308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900" u="none" cap="none" strike="noStrike">
                <a:solidFill>
                  <a:schemeClr val="lt1"/>
                </a:solidFill>
                <a:latin typeface="Cambria"/>
                <a:ea typeface="Cambria"/>
                <a:cs typeface="Cambria"/>
                <a:sym typeface="Cambria"/>
              </a:rPr>
              <a:t>ctmip.org  | Manchester, CT | 860.869.0020</a:t>
            </a:r>
            <a:endParaRPr b="1" i="0" sz="900" u="none" cap="none" strike="noStrike">
              <a:solidFill>
                <a:schemeClr val="lt1"/>
              </a:solidFill>
              <a:latin typeface="Cambria"/>
              <a:ea typeface="Cambria"/>
              <a:cs typeface="Cambria"/>
              <a:sym typeface="Cambria"/>
            </a:endParaRPr>
          </a:p>
        </p:txBody>
      </p:sp>
      <p:sp>
        <p:nvSpPr>
          <p:cNvPr id="18" name="Shape 18"/>
          <p:cNvSpPr/>
          <p:nvPr/>
        </p:nvSpPr>
        <p:spPr>
          <a:xfrm>
            <a:off x="4121331" y="3762940"/>
            <a:ext cx="888276" cy="88696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9" name="Shape 19"/>
          <p:cNvSpPr/>
          <p:nvPr/>
        </p:nvSpPr>
        <p:spPr>
          <a:xfrm>
            <a:off x="114299" y="4473146"/>
            <a:ext cx="8915400" cy="207231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0" name="Shape 20"/>
          <p:cNvSpPr/>
          <p:nvPr/>
        </p:nvSpPr>
        <p:spPr>
          <a:xfrm>
            <a:off x="114300" y="6527173"/>
            <a:ext cx="8915400" cy="182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1" name="Shape 21"/>
          <p:cNvSpPr txBox="1"/>
          <p:nvPr>
            <p:ph idx="1" type="subTitle"/>
          </p:nvPr>
        </p:nvSpPr>
        <p:spPr>
          <a:xfrm>
            <a:off x="1143000" y="5376331"/>
            <a:ext cx="6858000" cy="922869"/>
          </a:xfrm>
          <a:prstGeom prst="rect">
            <a:avLst/>
          </a:prstGeom>
          <a:noFill/>
          <a:ln>
            <a:noFill/>
          </a:ln>
        </p:spPr>
        <p:txBody>
          <a:bodyPr anchorCtr="0" anchor="t" bIns="45700" lIns="91425" spcFirstLastPara="1" rIns="91425" wrap="square" tIns="45700"/>
          <a:lstStyle>
            <a:lvl1pPr lvl="0" marR="0" rtl="0" algn="ctr">
              <a:lnSpc>
                <a:spcPct val="90000"/>
              </a:lnSpc>
              <a:spcBef>
                <a:spcPts val="1000"/>
              </a:spcBef>
              <a:spcAft>
                <a:spcPts val="0"/>
              </a:spcAft>
              <a:buClr>
                <a:schemeClr val="lt1"/>
              </a:buClr>
              <a:buSzPts val="2400"/>
              <a:buFont typeface="Cambria"/>
              <a:buNone/>
              <a:defRPr b="0" i="0" sz="2400" u="none" cap="none" strike="noStrike">
                <a:solidFill>
                  <a:schemeClr val="lt1"/>
                </a:solidFill>
                <a:latin typeface="Cambria"/>
                <a:ea typeface="Cambria"/>
                <a:cs typeface="Cambria"/>
                <a:sym typeface="Cambria"/>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mbria"/>
                <a:ea typeface="Cambria"/>
                <a:cs typeface="Cambria"/>
                <a:sym typeface="Cambria"/>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mbria"/>
                <a:ea typeface="Cambria"/>
                <a:cs typeface="Cambria"/>
                <a:sym typeface="Cambria"/>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mbria"/>
                <a:ea typeface="Cambria"/>
                <a:cs typeface="Cambria"/>
                <a:sym typeface="Cambria"/>
              </a:defRPr>
            </a:lvl4pPr>
            <a:lvl5pPr lvl="4" marR="0" rtl="0" algn="ctr">
              <a:lnSpc>
                <a:spcPct val="90000"/>
              </a:lnSpc>
              <a:spcBef>
                <a:spcPts val="500"/>
              </a:spcBef>
              <a:spcAft>
                <a:spcPts val="0"/>
              </a:spcAft>
              <a:buClr>
                <a:schemeClr val="accent1"/>
              </a:buClr>
              <a:buSzPts val="1600"/>
              <a:buFont typeface="Arial"/>
              <a:buNone/>
              <a:defRPr b="0" i="0" sz="1600" u="none" cap="none" strike="noStrike">
                <a:solidFill>
                  <a:schemeClr val="dk1"/>
                </a:solidFill>
                <a:latin typeface="Cambria"/>
                <a:ea typeface="Cambria"/>
                <a:cs typeface="Cambria"/>
                <a:sym typeface="Cambria"/>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22" name="Shape 22"/>
          <p:cNvSpPr/>
          <p:nvPr/>
        </p:nvSpPr>
        <p:spPr>
          <a:xfrm>
            <a:off x="0" y="4442611"/>
            <a:ext cx="9029700" cy="4571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23" name="Shape 23"/>
          <p:cNvPicPr preferRelativeResize="0"/>
          <p:nvPr/>
        </p:nvPicPr>
        <p:blipFill rotWithShape="1">
          <a:blip r:embed="rId2">
            <a:alphaModFix/>
          </a:blip>
          <a:srcRect b="24803" l="0" r="0" t="26089"/>
          <a:stretch/>
        </p:blipFill>
        <p:spPr>
          <a:xfrm>
            <a:off x="130629" y="143692"/>
            <a:ext cx="8899069" cy="4310743"/>
          </a:xfrm>
          <a:prstGeom prst="rect">
            <a:avLst/>
          </a:prstGeom>
          <a:noFill/>
          <a:ln>
            <a:noFill/>
          </a:ln>
        </p:spPr>
      </p:pic>
      <p:sp>
        <p:nvSpPr>
          <p:cNvPr id="24" name="Shape 24"/>
          <p:cNvSpPr txBox="1"/>
          <p:nvPr>
            <p:ph type="title"/>
          </p:nvPr>
        </p:nvSpPr>
        <p:spPr>
          <a:xfrm>
            <a:off x="628650" y="4811485"/>
            <a:ext cx="7886700" cy="488647"/>
          </a:xfrm>
          <a:prstGeom prst="rect">
            <a:avLst/>
          </a:prstGeom>
          <a:noFill/>
          <a:ln>
            <a:noFill/>
          </a:ln>
        </p:spPr>
        <p:txBody>
          <a:bodyPr anchorCtr="0" anchor="t" bIns="45700" lIns="91425" spcFirstLastPara="1" rIns="91425" wrap="square" tIns="45700"/>
          <a:lstStyle>
            <a:lvl1pPr lvl="0" marR="0" rtl="0" algn="ctr">
              <a:lnSpc>
                <a:spcPct val="90000"/>
              </a:lnSpc>
              <a:spcBef>
                <a:spcPts val="0"/>
              </a:spcBef>
              <a:spcAft>
                <a:spcPts val="0"/>
              </a:spcAft>
              <a:buClr>
                <a:schemeClr val="lt1"/>
              </a:buClr>
              <a:buSzPts val="3000"/>
              <a:buFont typeface="Arial"/>
              <a:buNone/>
              <a:defRPr b="1" i="0" sz="30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5" name="Shape 25"/>
          <p:cNvPicPr preferRelativeResize="0"/>
          <p:nvPr/>
        </p:nvPicPr>
        <p:blipFill rotWithShape="1">
          <a:blip r:embed="rId3">
            <a:alphaModFix/>
          </a:blip>
          <a:srcRect b="0" l="0" r="0" t="0"/>
          <a:stretch/>
        </p:blipFill>
        <p:spPr>
          <a:xfrm>
            <a:off x="130629" y="630282"/>
            <a:ext cx="4950823" cy="1237706"/>
          </a:xfrm>
          <a:prstGeom prst="rect">
            <a:avLst/>
          </a:prstGeom>
          <a:noFill/>
          <a:ln>
            <a:noFill/>
          </a:ln>
        </p:spPr>
      </p:pic>
    </p:spTree>
  </p:cSld>
  <p:clrMapOvr>
    <a:masterClrMapping/>
  </p:clrMapOvr>
  <p:extLst>
    <p:ext uri="{DCECCB84-F9BA-43D5-87BE-67443E8EF086}">
      <p15:sldGuideLst>
        <p15:guide id="1" pos="2880">
          <p15:clr>
            <a:srgbClr val="FBAE40"/>
          </p15:clr>
        </p15:guide>
        <p15:guide id="2" orient="horz" pos="1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77" name="Shape 77"/>
        <p:cNvGrpSpPr/>
        <p:nvPr/>
      </p:nvGrpSpPr>
      <p:grpSpPr>
        <a:xfrm>
          <a:off x="0" y="0"/>
          <a:ext cx="0" cy="0"/>
          <a:chOff x="0" y="0"/>
          <a:chExt cx="0" cy="0"/>
        </a:xfrm>
      </p:grpSpPr>
      <p:sp>
        <p:nvSpPr>
          <p:cNvPr id="78" name="Shape 78"/>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accent6"/>
              </a:buClr>
              <a:buSzPts val="3200"/>
              <a:buFont typeface="Arial"/>
              <a:buNone/>
              <a:defRPr b="1" i="0" sz="3200" u="none" cap="none" strike="noStrike">
                <a:solidFill>
                  <a:schemeClr val="accent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9" name="Shape 79"/>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accent1"/>
              </a:buClr>
              <a:buSzPts val="3200"/>
              <a:buFont typeface="Cambria"/>
              <a:buNone/>
              <a:defRPr b="1" i="0" sz="3200" u="none" cap="none" strike="noStrike">
                <a:solidFill>
                  <a:schemeClr val="accent1"/>
                </a:solidFill>
                <a:latin typeface="Cambria"/>
                <a:ea typeface="Cambria"/>
                <a:cs typeface="Cambria"/>
                <a:sym typeface="Cambria"/>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mbria"/>
                <a:ea typeface="Cambria"/>
                <a:cs typeface="Cambria"/>
                <a:sym typeface="Cambria"/>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mbria"/>
                <a:ea typeface="Cambria"/>
                <a:cs typeface="Cambria"/>
                <a:sym typeface="Cambria"/>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4pPr>
            <a:lvl5pPr indent="-355600" lvl="4" marL="2286000" marR="0" rtl="0" algn="l">
              <a:lnSpc>
                <a:spcPct val="90000"/>
              </a:lnSpc>
              <a:spcBef>
                <a:spcPts val="500"/>
              </a:spcBef>
              <a:spcAft>
                <a:spcPts val="0"/>
              </a:spcAft>
              <a:buClr>
                <a:schemeClr val="accent1"/>
              </a:buClr>
              <a:buSzPts val="2000"/>
              <a:buFont typeface="Arial"/>
              <a:buChar char="•"/>
              <a:defRPr b="0" i="0" sz="2000" u="none" cap="none" strike="noStrike">
                <a:solidFill>
                  <a:schemeClr val="dk1"/>
                </a:solidFill>
                <a:latin typeface="Cambria"/>
                <a:ea typeface="Cambria"/>
                <a:cs typeface="Cambria"/>
                <a:sym typeface="Cambria"/>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0" name="Shape 80"/>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accent1"/>
              </a:buClr>
              <a:buSzPts val="1600"/>
              <a:buFont typeface="Cambria"/>
              <a:buNone/>
              <a:defRPr b="1" i="0" sz="1600" u="none" cap="none" strike="noStrike">
                <a:solidFill>
                  <a:schemeClr val="accent1"/>
                </a:solidFill>
                <a:latin typeface="Cambria"/>
                <a:ea typeface="Cambria"/>
                <a:cs typeface="Cambria"/>
                <a:sym typeface="Cambria"/>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mbria"/>
                <a:ea typeface="Cambria"/>
                <a:cs typeface="Cambria"/>
                <a:sym typeface="Cambria"/>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mbria"/>
                <a:ea typeface="Cambria"/>
                <a:cs typeface="Cambria"/>
                <a:sym typeface="Cambria"/>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mbria"/>
                <a:ea typeface="Cambria"/>
                <a:cs typeface="Cambria"/>
                <a:sym typeface="Cambria"/>
              </a:defRPr>
            </a:lvl4pPr>
            <a:lvl5pPr indent="-228600" lvl="4" marL="2286000" marR="0" rtl="0" algn="l">
              <a:lnSpc>
                <a:spcPct val="90000"/>
              </a:lnSpc>
              <a:spcBef>
                <a:spcPts val="500"/>
              </a:spcBef>
              <a:spcAft>
                <a:spcPts val="0"/>
              </a:spcAft>
              <a:buClr>
                <a:schemeClr val="accent1"/>
              </a:buClr>
              <a:buSzPts val="1000"/>
              <a:buFont typeface="Arial"/>
              <a:buNone/>
              <a:defRPr b="0" i="0" sz="1000" u="none" cap="none" strike="noStrike">
                <a:solidFill>
                  <a:schemeClr val="dk1"/>
                </a:solidFill>
                <a:latin typeface="Cambria"/>
                <a:ea typeface="Cambria"/>
                <a:cs typeface="Cambria"/>
                <a:sym typeface="Cambria"/>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
        <p:nvSpPr>
          <p:cNvPr id="81" name="Shape 8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2" name="Shape 8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3" name="Shape 8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84" name="Shape 84"/>
        <p:cNvGrpSpPr/>
        <p:nvPr/>
      </p:nvGrpSpPr>
      <p:grpSpPr>
        <a:xfrm>
          <a:off x="0" y="0"/>
          <a:ext cx="0" cy="0"/>
          <a:chOff x="0" y="0"/>
          <a:chExt cx="0" cy="0"/>
        </a:xfrm>
      </p:grpSpPr>
      <p:sp>
        <p:nvSpPr>
          <p:cNvPr id="85" name="Shape 85"/>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accent6"/>
              </a:buClr>
              <a:buSzPts val="3200"/>
              <a:buFont typeface="Arial"/>
              <a:buNone/>
              <a:defRPr b="1" i="0" sz="3200" u="none" cap="none" strike="noStrike">
                <a:solidFill>
                  <a:schemeClr val="accent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Shape 86"/>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accent1"/>
              </a:buClr>
              <a:buSzPts val="3200"/>
              <a:buFont typeface="Cambria"/>
              <a:buNone/>
              <a:defRPr b="1" i="0" sz="3200" u="none" cap="none" strike="noStrike">
                <a:solidFill>
                  <a:schemeClr val="accent1"/>
                </a:solidFill>
                <a:latin typeface="Cambria"/>
                <a:ea typeface="Cambria"/>
                <a:cs typeface="Cambria"/>
                <a:sym typeface="Cambria"/>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mbria"/>
                <a:ea typeface="Cambria"/>
                <a:cs typeface="Cambria"/>
                <a:sym typeface="Cambria"/>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mbria"/>
                <a:ea typeface="Cambria"/>
                <a:cs typeface="Cambria"/>
                <a:sym typeface="Cambria"/>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mbria"/>
                <a:ea typeface="Cambria"/>
                <a:cs typeface="Cambria"/>
                <a:sym typeface="Cambria"/>
              </a:defRPr>
            </a:lvl4pPr>
            <a:lvl5pPr lvl="4" marR="0" rtl="0" algn="l">
              <a:lnSpc>
                <a:spcPct val="90000"/>
              </a:lnSpc>
              <a:spcBef>
                <a:spcPts val="500"/>
              </a:spcBef>
              <a:spcAft>
                <a:spcPts val="0"/>
              </a:spcAft>
              <a:buClr>
                <a:schemeClr val="accent1"/>
              </a:buClr>
              <a:buSzPts val="2000"/>
              <a:buFont typeface="Arial"/>
              <a:buNone/>
              <a:defRPr b="0" i="0" sz="2000" u="none" cap="none" strike="noStrike">
                <a:solidFill>
                  <a:schemeClr val="dk1"/>
                </a:solidFill>
                <a:latin typeface="Cambria"/>
                <a:ea typeface="Cambria"/>
                <a:cs typeface="Cambria"/>
                <a:sym typeface="Cambria"/>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87" name="Shape 87"/>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accent1"/>
              </a:buClr>
              <a:buSzPts val="1600"/>
              <a:buFont typeface="Cambria"/>
              <a:buNone/>
              <a:defRPr b="1" i="0" sz="1600" u="none" cap="none" strike="noStrike">
                <a:solidFill>
                  <a:schemeClr val="accent1"/>
                </a:solidFill>
                <a:latin typeface="Cambria"/>
                <a:ea typeface="Cambria"/>
                <a:cs typeface="Cambria"/>
                <a:sym typeface="Cambria"/>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mbria"/>
                <a:ea typeface="Cambria"/>
                <a:cs typeface="Cambria"/>
                <a:sym typeface="Cambria"/>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mbria"/>
                <a:ea typeface="Cambria"/>
                <a:cs typeface="Cambria"/>
                <a:sym typeface="Cambria"/>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mbria"/>
                <a:ea typeface="Cambria"/>
                <a:cs typeface="Cambria"/>
                <a:sym typeface="Cambria"/>
              </a:defRPr>
            </a:lvl4pPr>
            <a:lvl5pPr indent="-228600" lvl="4" marL="2286000" marR="0" rtl="0" algn="l">
              <a:lnSpc>
                <a:spcPct val="90000"/>
              </a:lnSpc>
              <a:spcBef>
                <a:spcPts val="500"/>
              </a:spcBef>
              <a:spcAft>
                <a:spcPts val="0"/>
              </a:spcAft>
              <a:buClr>
                <a:schemeClr val="accent1"/>
              </a:buClr>
              <a:buSzPts val="1000"/>
              <a:buFont typeface="Arial"/>
              <a:buNone/>
              <a:defRPr b="0" i="0" sz="1000" u="none" cap="none" strike="noStrike">
                <a:solidFill>
                  <a:schemeClr val="dk1"/>
                </a:solidFill>
                <a:latin typeface="Cambria"/>
                <a:ea typeface="Cambria"/>
                <a:cs typeface="Cambria"/>
                <a:sym typeface="Cambria"/>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
        <p:nvSpPr>
          <p:cNvPr id="88" name="Shape 8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9" name="Shape 8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0" name="Shape 9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Custom Layout">
    <p:spTree>
      <p:nvGrpSpPr>
        <p:cNvPr id="91" name="Shape 91"/>
        <p:cNvGrpSpPr/>
        <p:nvPr/>
      </p:nvGrpSpPr>
      <p:grpSpPr>
        <a:xfrm>
          <a:off x="0" y="0"/>
          <a:ext cx="0" cy="0"/>
          <a:chOff x="0" y="0"/>
          <a:chExt cx="0" cy="0"/>
        </a:xfrm>
      </p:grpSpPr>
      <p:sp>
        <p:nvSpPr>
          <p:cNvPr id="92" name="Shape 9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accent6"/>
              </a:buClr>
              <a:buSzPts val="4000"/>
              <a:buFont typeface="Arial"/>
              <a:buNone/>
              <a:defRPr b="1" i="0" sz="4000" u="none" cap="none" strike="noStrike">
                <a:solidFill>
                  <a:schemeClr val="accent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3" name="Shape 9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4" name="Shape 9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5" name="Shape 9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02" name="Shape 102"/>
        <p:cNvGrpSpPr/>
        <p:nvPr/>
      </p:nvGrpSpPr>
      <p:grpSpPr>
        <a:xfrm>
          <a:off x="0" y="0"/>
          <a:ext cx="0" cy="0"/>
          <a:chOff x="0" y="0"/>
          <a:chExt cx="0" cy="0"/>
        </a:xfrm>
      </p:grpSpPr>
      <p:sp>
        <p:nvSpPr>
          <p:cNvPr id="103" name="Shape 103"/>
          <p:cNvSpPr/>
          <p:nvPr/>
        </p:nvSpPr>
        <p:spPr>
          <a:xfrm>
            <a:off x="114300" y="304800"/>
            <a:ext cx="8915400" cy="61976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4" name="Shape 104"/>
          <p:cNvSpPr/>
          <p:nvPr/>
        </p:nvSpPr>
        <p:spPr>
          <a:xfrm>
            <a:off x="182880" y="371958"/>
            <a:ext cx="8778240" cy="613044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5" name="Shape 105"/>
          <p:cNvSpPr txBox="1"/>
          <p:nvPr>
            <p:ph idx="1" type="body"/>
          </p:nvPr>
        </p:nvSpPr>
        <p:spPr>
          <a:xfrm>
            <a:off x="484714" y="1825625"/>
            <a:ext cx="8087786" cy="4351338"/>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accent1"/>
              </a:buClr>
              <a:buSzPts val="1800"/>
              <a:buFont typeface="Cambria"/>
              <a:buNone/>
              <a:defRPr b="1" i="0" sz="1800" u="none" cap="none" strike="noStrike">
                <a:solidFill>
                  <a:schemeClr val="accent1"/>
                </a:solidFill>
                <a:latin typeface="Cambria"/>
                <a:ea typeface="Cambria"/>
                <a:cs typeface="Cambria"/>
                <a:sym typeface="Cambria"/>
              </a:defRPr>
            </a:lvl1pPr>
            <a:lvl2pPr indent="-342900" lvl="1" marL="914400" marR="0" rtl="0" algn="l">
              <a:lnSpc>
                <a:spcPct val="150000"/>
              </a:lnSpc>
              <a:spcBef>
                <a:spcPts val="500"/>
              </a:spcBef>
              <a:spcAft>
                <a:spcPts val="0"/>
              </a:spcAft>
              <a:buClr>
                <a:schemeClr val="accent4"/>
              </a:buClr>
              <a:buSzPts val="1800"/>
              <a:buFont typeface="Arial"/>
              <a:buChar char="•"/>
              <a:defRPr b="0" i="0" sz="1800" u="none" cap="none" strike="noStrike">
                <a:solidFill>
                  <a:schemeClr val="accent4"/>
                </a:solidFill>
                <a:latin typeface="Cambria"/>
                <a:ea typeface="Cambria"/>
                <a:cs typeface="Cambria"/>
                <a:sym typeface="Cambria"/>
              </a:defRPr>
            </a:lvl2pPr>
            <a:lvl3pPr indent="-314325" lvl="2" marL="1371600" marR="0" rtl="0" algn="l">
              <a:lnSpc>
                <a:spcPct val="150000"/>
              </a:lnSpc>
              <a:spcBef>
                <a:spcPts val="500"/>
              </a:spcBef>
              <a:spcAft>
                <a:spcPts val="0"/>
              </a:spcAft>
              <a:buClr>
                <a:schemeClr val="accent1"/>
              </a:buClr>
              <a:buSzPts val="1350"/>
              <a:buFont typeface="Noto Sans Symbols"/>
              <a:buChar char="▪"/>
              <a:defRPr b="0" i="0" sz="1800" u="none" cap="none" strike="noStrike">
                <a:solidFill>
                  <a:schemeClr val="accent1"/>
                </a:solidFill>
                <a:latin typeface="Cambria"/>
                <a:ea typeface="Cambria"/>
                <a:cs typeface="Cambria"/>
                <a:sym typeface="Cambria"/>
              </a:defRPr>
            </a:lvl3pPr>
            <a:lvl4pPr indent="-342900" lvl="3" marL="1828800" marR="0" rtl="0" algn="l">
              <a:lnSpc>
                <a:spcPct val="150000"/>
              </a:lnSpc>
              <a:spcBef>
                <a:spcPts val="500"/>
              </a:spcBef>
              <a:spcAft>
                <a:spcPts val="0"/>
              </a:spcAft>
              <a:buClr>
                <a:schemeClr val="accent4"/>
              </a:buClr>
              <a:buSzPts val="1800"/>
              <a:buFont typeface="Courier New"/>
              <a:buChar char="o"/>
              <a:defRPr b="0" i="0" sz="1800" u="none" cap="none" strike="noStrike">
                <a:solidFill>
                  <a:schemeClr val="accent4"/>
                </a:solidFill>
                <a:latin typeface="Cambria"/>
                <a:ea typeface="Cambria"/>
                <a:cs typeface="Cambria"/>
                <a:sym typeface="Cambria"/>
              </a:defRPr>
            </a:lvl4pPr>
            <a:lvl5pPr indent="-342900" lvl="4" marL="2286000" marR="0" rtl="0" algn="l">
              <a:lnSpc>
                <a:spcPct val="150000"/>
              </a:lnSpc>
              <a:spcBef>
                <a:spcPts val="500"/>
              </a:spcBef>
              <a:spcAft>
                <a:spcPts val="0"/>
              </a:spcAft>
              <a:buClr>
                <a:schemeClr val="accent1"/>
              </a:buClr>
              <a:buSzPts val="1800"/>
              <a:buFont typeface="Arial"/>
              <a:buChar char="•"/>
              <a:defRPr b="0" i="0" sz="1800" u="none" cap="none" strike="noStrike">
                <a:solidFill>
                  <a:schemeClr val="accent6"/>
                </a:solidFill>
                <a:latin typeface="Cambria"/>
                <a:ea typeface="Cambria"/>
                <a:cs typeface="Cambria"/>
                <a:sym typeface="Cambri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6" name="Shape 106"/>
          <p:cNvSpPr/>
          <p:nvPr/>
        </p:nvSpPr>
        <p:spPr>
          <a:xfrm>
            <a:off x="114210" y="984250"/>
            <a:ext cx="7315200" cy="3937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7" name="Shape 107"/>
          <p:cNvSpPr txBox="1"/>
          <p:nvPr>
            <p:ph type="title"/>
          </p:nvPr>
        </p:nvSpPr>
        <p:spPr>
          <a:xfrm>
            <a:off x="484715" y="1009808"/>
            <a:ext cx="6735087" cy="393540"/>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Clr>
                <a:schemeClr val="lt1"/>
              </a:buClr>
              <a:buSzPts val="2000"/>
              <a:buFont typeface="Arial"/>
              <a:buNone/>
              <a:defRPr b="1" i="0" sz="20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8" name="Shape 108"/>
          <p:cNvSpPr/>
          <p:nvPr/>
        </p:nvSpPr>
        <p:spPr>
          <a:xfrm>
            <a:off x="114299" y="6554915"/>
            <a:ext cx="8915400" cy="2286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9" name="Shape 109"/>
          <p:cNvSpPr txBox="1"/>
          <p:nvPr/>
        </p:nvSpPr>
        <p:spPr>
          <a:xfrm>
            <a:off x="182881" y="6554915"/>
            <a:ext cx="4515641" cy="2308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900">
                <a:solidFill>
                  <a:schemeClr val="lt1"/>
                </a:solidFill>
                <a:latin typeface="Cambria"/>
                <a:ea typeface="Cambria"/>
                <a:cs typeface="Cambria"/>
                <a:sym typeface="Cambria"/>
              </a:rPr>
              <a:t>Minority Inclusion Project</a:t>
            </a:r>
            <a:endParaRPr/>
          </a:p>
        </p:txBody>
      </p:sp>
      <p:sp>
        <p:nvSpPr>
          <p:cNvPr id="110" name="Shape 110"/>
          <p:cNvSpPr txBox="1"/>
          <p:nvPr/>
        </p:nvSpPr>
        <p:spPr>
          <a:xfrm>
            <a:off x="8572501" y="6554915"/>
            <a:ext cx="437495" cy="215444"/>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b="1" i="0" lang="en-US" sz="800">
                <a:solidFill>
                  <a:schemeClr val="lt1"/>
                </a:solidFill>
                <a:latin typeface="Arial"/>
                <a:ea typeface="Arial"/>
                <a:cs typeface="Arial"/>
                <a:sym typeface="Arial"/>
              </a:rPr>
              <a:t>‹#›</a:t>
            </a:fld>
            <a:endParaRPr b="1" i="0" sz="800">
              <a:solidFill>
                <a:schemeClr val="lt1"/>
              </a:solidFill>
              <a:latin typeface="Arial"/>
              <a:ea typeface="Arial"/>
              <a:cs typeface="Arial"/>
              <a:sym typeface="Arial"/>
            </a:endParaRPr>
          </a:p>
        </p:txBody>
      </p:sp>
    </p:spTree>
  </p:cSld>
  <p:clrMapOvr>
    <a:masterClrMapping/>
  </p:clrMapOvr>
  <p:extLst>
    <p:ext uri="{DCECCB84-F9BA-43D5-87BE-67443E8EF086}">
      <p15:sldGuideLst>
        <p15:guide id="1" pos="360">
          <p15:clr>
            <a:srgbClr val="FBAE40"/>
          </p15:clr>
        </p15:guide>
        <p15:guide id="2" orient="horz" pos="1200">
          <p15:clr>
            <a:srgbClr val="FBAE40"/>
          </p15:clr>
        </p15:guide>
        <p15:guide id="3" pos="540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111" name="Shape 111"/>
        <p:cNvGrpSpPr/>
        <p:nvPr/>
      </p:nvGrpSpPr>
      <p:grpSpPr>
        <a:xfrm>
          <a:off x="0" y="0"/>
          <a:ext cx="0" cy="0"/>
          <a:chOff x="0" y="0"/>
          <a:chExt cx="0" cy="0"/>
        </a:xfrm>
      </p:grpSpPr>
      <p:sp>
        <p:nvSpPr>
          <p:cNvPr id="112" name="Shape 112"/>
          <p:cNvSpPr/>
          <p:nvPr/>
        </p:nvSpPr>
        <p:spPr>
          <a:xfrm>
            <a:off x="114299" y="6548565"/>
            <a:ext cx="8915400" cy="2286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3" name="Shape 113"/>
          <p:cNvSpPr txBox="1"/>
          <p:nvPr/>
        </p:nvSpPr>
        <p:spPr>
          <a:xfrm>
            <a:off x="1117121" y="6542357"/>
            <a:ext cx="6909759" cy="2308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900">
                <a:solidFill>
                  <a:schemeClr val="lt1"/>
                </a:solidFill>
                <a:latin typeface="Cambria"/>
                <a:ea typeface="Cambria"/>
                <a:cs typeface="Cambria"/>
                <a:sym typeface="Cambria"/>
              </a:rPr>
              <a:t>ctmip.org </a:t>
            </a:r>
            <a:r>
              <a:rPr b="1" lang="en-US" sz="900">
                <a:solidFill>
                  <a:schemeClr val="lt1"/>
                </a:solidFill>
                <a:latin typeface="Cambria"/>
                <a:ea typeface="Cambria"/>
                <a:cs typeface="Cambria"/>
                <a:sym typeface="Cambria"/>
              </a:rPr>
              <a:t> | Manchester, CT | 860.639.1546</a:t>
            </a:r>
            <a:endParaRPr b="1" sz="900">
              <a:solidFill>
                <a:schemeClr val="lt1"/>
              </a:solidFill>
              <a:latin typeface="Cambria"/>
              <a:ea typeface="Cambria"/>
              <a:cs typeface="Cambria"/>
              <a:sym typeface="Cambria"/>
            </a:endParaRPr>
          </a:p>
        </p:txBody>
      </p:sp>
      <p:sp>
        <p:nvSpPr>
          <p:cNvPr id="114" name="Shape 114"/>
          <p:cNvSpPr/>
          <p:nvPr/>
        </p:nvSpPr>
        <p:spPr>
          <a:xfrm>
            <a:off x="4121331" y="3762940"/>
            <a:ext cx="888276" cy="88696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5" name="Shape 115"/>
          <p:cNvSpPr/>
          <p:nvPr/>
        </p:nvSpPr>
        <p:spPr>
          <a:xfrm>
            <a:off x="114299" y="4473148"/>
            <a:ext cx="8915400" cy="207231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6" name="Shape 116"/>
          <p:cNvSpPr/>
          <p:nvPr/>
        </p:nvSpPr>
        <p:spPr>
          <a:xfrm>
            <a:off x="114300" y="6527173"/>
            <a:ext cx="8915400" cy="182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7" name="Shape 117"/>
          <p:cNvSpPr txBox="1"/>
          <p:nvPr>
            <p:ph idx="1" type="subTitle"/>
          </p:nvPr>
        </p:nvSpPr>
        <p:spPr>
          <a:xfrm>
            <a:off x="1143000" y="5376333"/>
            <a:ext cx="6858000" cy="922869"/>
          </a:xfrm>
          <a:prstGeom prst="rect">
            <a:avLst/>
          </a:prstGeom>
          <a:noFill/>
          <a:ln>
            <a:noFill/>
          </a:ln>
        </p:spPr>
        <p:txBody>
          <a:bodyPr anchorCtr="0" anchor="t" bIns="45700" lIns="91425" spcFirstLastPara="1" rIns="91425" wrap="square" tIns="45700"/>
          <a:lstStyle>
            <a:lvl1pPr lvl="0" marR="0" rtl="0" algn="ctr">
              <a:lnSpc>
                <a:spcPct val="90000"/>
              </a:lnSpc>
              <a:spcBef>
                <a:spcPts val="1000"/>
              </a:spcBef>
              <a:spcAft>
                <a:spcPts val="0"/>
              </a:spcAft>
              <a:buClr>
                <a:schemeClr val="lt1"/>
              </a:buClr>
              <a:buSzPts val="2400"/>
              <a:buFont typeface="Cambria"/>
              <a:buNone/>
              <a:defRPr b="0" i="0" sz="2400" u="none" cap="none" strike="noStrike">
                <a:solidFill>
                  <a:schemeClr val="lt1"/>
                </a:solidFill>
                <a:latin typeface="Cambria"/>
                <a:ea typeface="Cambria"/>
                <a:cs typeface="Cambria"/>
                <a:sym typeface="Cambria"/>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mbria"/>
                <a:ea typeface="Cambria"/>
                <a:cs typeface="Cambria"/>
                <a:sym typeface="Cambria"/>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mbria"/>
                <a:ea typeface="Cambria"/>
                <a:cs typeface="Cambria"/>
                <a:sym typeface="Cambria"/>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mbria"/>
                <a:ea typeface="Cambria"/>
                <a:cs typeface="Cambria"/>
                <a:sym typeface="Cambria"/>
              </a:defRPr>
            </a:lvl4pPr>
            <a:lvl5pPr lvl="4" marR="0" rtl="0" algn="ctr">
              <a:lnSpc>
                <a:spcPct val="90000"/>
              </a:lnSpc>
              <a:spcBef>
                <a:spcPts val="500"/>
              </a:spcBef>
              <a:spcAft>
                <a:spcPts val="0"/>
              </a:spcAft>
              <a:buClr>
                <a:schemeClr val="accent1"/>
              </a:buClr>
              <a:buSzPts val="1600"/>
              <a:buFont typeface="Arial"/>
              <a:buNone/>
              <a:defRPr b="0" i="0" sz="1600" u="none" cap="none" strike="noStrike">
                <a:solidFill>
                  <a:schemeClr val="dk1"/>
                </a:solidFill>
                <a:latin typeface="Cambria"/>
                <a:ea typeface="Cambria"/>
                <a:cs typeface="Cambria"/>
                <a:sym typeface="Cambria"/>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118" name="Shape 118"/>
          <p:cNvSpPr/>
          <p:nvPr/>
        </p:nvSpPr>
        <p:spPr>
          <a:xfrm>
            <a:off x="0" y="4442613"/>
            <a:ext cx="9029700" cy="4571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19" name="Shape 119"/>
          <p:cNvPicPr preferRelativeResize="0"/>
          <p:nvPr/>
        </p:nvPicPr>
        <p:blipFill rotWithShape="1">
          <a:blip r:embed="rId2">
            <a:alphaModFix/>
          </a:blip>
          <a:srcRect b="0" l="0" r="0" t="0"/>
          <a:stretch/>
        </p:blipFill>
        <p:spPr>
          <a:xfrm>
            <a:off x="130630" y="143694"/>
            <a:ext cx="8899069" cy="4310743"/>
          </a:xfrm>
          <a:prstGeom prst="rect">
            <a:avLst/>
          </a:prstGeom>
          <a:noFill/>
          <a:ln>
            <a:noFill/>
          </a:ln>
        </p:spPr>
      </p:pic>
      <p:sp>
        <p:nvSpPr>
          <p:cNvPr id="120" name="Shape 120"/>
          <p:cNvSpPr txBox="1"/>
          <p:nvPr>
            <p:ph type="title"/>
          </p:nvPr>
        </p:nvSpPr>
        <p:spPr>
          <a:xfrm>
            <a:off x="628650" y="4811487"/>
            <a:ext cx="7886700" cy="488647"/>
          </a:xfrm>
          <a:prstGeom prst="rect">
            <a:avLst/>
          </a:prstGeom>
          <a:noFill/>
          <a:ln>
            <a:noFill/>
          </a:ln>
        </p:spPr>
        <p:txBody>
          <a:bodyPr anchorCtr="0" anchor="t" bIns="45700" lIns="91425" spcFirstLastPara="1" rIns="91425" wrap="square" tIns="45700"/>
          <a:lstStyle>
            <a:lvl1pPr lvl="0" marR="0" rtl="0" algn="ctr">
              <a:lnSpc>
                <a:spcPct val="90000"/>
              </a:lnSpc>
              <a:spcBef>
                <a:spcPts val="0"/>
              </a:spcBef>
              <a:spcAft>
                <a:spcPts val="0"/>
              </a:spcAft>
              <a:buClr>
                <a:schemeClr val="lt1"/>
              </a:buClr>
              <a:buSzPts val="3000"/>
              <a:buFont typeface="Arial"/>
              <a:buNone/>
              <a:defRPr b="1" i="0" sz="30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21" name="Shape 121"/>
          <p:cNvPicPr preferRelativeResize="0"/>
          <p:nvPr/>
        </p:nvPicPr>
        <p:blipFill rotWithShape="1">
          <a:blip r:embed="rId3">
            <a:alphaModFix/>
          </a:blip>
          <a:srcRect b="0" l="0" r="0" t="0"/>
          <a:stretch/>
        </p:blipFill>
        <p:spPr>
          <a:xfrm>
            <a:off x="130630" y="630282"/>
            <a:ext cx="4950823" cy="1237706"/>
          </a:xfrm>
          <a:prstGeom prst="rect">
            <a:avLst/>
          </a:prstGeom>
          <a:noFill/>
          <a:ln>
            <a:noFill/>
          </a:ln>
        </p:spPr>
      </p:pic>
    </p:spTree>
  </p:cSld>
  <p:clrMapOvr>
    <a:masterClrMapping/>
  </p:clrMapOvr>
  <p:extLst>
    <p:ext uri="{DCECCB84-F9BA-43D5-87BE-67443E8EF086}">
      <p15:sldGuideLst>
        <p15:guide id="1" pos="2880">
          <p15:clr>
            <a:srgbClr val="FBAE40"/>
          </p15:clr>
        </p15:guide>
        <p15:guide id="2" orient="horz" pos="19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portant Quote/Stat">
  <p:cSld name="Important Quote/Stat">
    <p:spTree>
      <p:nvGrpSpPr>
        <p:cNvPr id="122" name="Shape 122"/>
        <p:cNvGrpSpPr/>
        <p:nvPr/>
      </p:nvGrpSpPr>
      <p:grpSpPr>
        <a:xfrm>
          <a:off x="0" y="0"/>
          <a:ext cx="0" cy="0"/>
          <a:chOff x="0" y="0"/>
          <a:chExt cx="0" cy="0"/>
        </a:xfrm>
      </p:grpSpPr>
      <p:sp>
        <p:nvSpPr>
          <p:cNvPr id="123" name="Shape 123"/>
          <p:cNvSpPr/>
          <p:nvPr/>
        </p:nvSpPr>
        <p:spPr>
          <a:xfrm>
            <a:off x="114300" y="3085801"/>
            <a:ext cx="8915400" cy="364453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4" name="Shape 124"/>
          <p:cNvSpPr txBox="1"/>
          <p:nvPr>
            <p:ph type="title"/>
          </p:nvPr>
        </p:nvSpPr>
        <p:spPr>
          <a:xfrm>
            <a:off x="365761" y="835024"/>
            <a:ext cx="6735087" cy="393540"/>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Clr>
                <a:schemeClr val="accent6"/>
              </a:buClr>
              <a:buSzPts val="2800"/>
              <a:buFont typeface="Arial"/>
              <a:buNone/>
              <a:defRPr b="1" i="0" sz="2800" u="none" cap="none" strike="noStrike">
                <a:solidFill>
                  <a:schemeClr val="accent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5" name="Shape 125"/>
          <p:cNvSpPr txBox="1"/>
          <p:nvPr/>
        </p:nvSpPr>
        <p:spPr>
          <a:xfrm>
            <a:off x="849087" y="3513909"/>
            <a:ext cx="705394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800">
                <a:solidFill>
                  <a:schemeClr val="lt1"/>
                </a:solidFill>
                <a:latin typeface="Arial"/>
                <a:ea typeface="Arial"/>
                <a:cs typeface="Arial"/>
                <a:sym typeface="Arial"/>
              </a:rPr>
              <a:t>Click to edit Master title style</a:t>
            </a:r>
            <a:endParaRPr/>
          </a:p>
        </p:txBody>
      </p:sp>
    </p:spTree>
  </p:cSld>
  <p:clrMapOvr>
    <a:masterClrMapping/>
  </p:clrMapOvr>
  <p:extLst>
    <p:ext uri="{DCECCB84-F9BA-43D5-87BE-67443E8EF086}">
      <p15:sldGuideLst>
        <p15:guide id="1" pos="360">
          <p15:clr>
            <a:srgbClr val="FBAE40"/>
          </p15:clr>
        </p15:guide>
        <p15:guide id="2" orient="horz" pos="1200">
          <p15:clr>
            <a:srgbClr val="FBAE40"/>
          </p15:clr>
        </p15:guide>
        <p15:guide id="3" pos="540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26" name="Shape 126"/>
        <p:cNvGrpSpPr/>
        <p:nvPr/>
      </p:nvGrpSpPr>
      <p:grpSpPr>
        <a:xfrm>
          <a:off x="0" y="0"/>
          <a:ext cx="0" cy="0"/>
          <a:chOff x="0" y="0"/>
          <a:chExt cx="0" cy="0"/>
        </a:xfrm>
      </p:grpSpPr>
      <p:sp>
        <p:nvSpPr>
          <p:cNvPr id="127" name="Shape 127"/>
          <p:cNvSpPr txBox="1"/>
          <p:nvPr>
            <p:ph type="title"/>
          </p:nvPr>
        </p:nvSpPr>
        <p:spPr>
          <a:xfrm>
            <a:off x="623888" y="1709741"/>
            <a:ext cx="7886700" cy="2852737"/>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accent6"/>
              </a:buClr>
              <a:buSzPts val="6000"/>
              <a:buFont typeface="Arial"/>
              <a:buNone/>
              <a:defRPr b="1" i="0" sz="6000" u="none" cap="none" strike="noStrike">
                <a:solidFill>
                  <a:schemeClr val="accent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8" name="Shape 128"/>
          <p:cNvSpPr txBox="1"/>
          <p:nvPr>
            <p:ph idx="1" type="body"/>
          </p:nvPr>
        </p:nvSpPr>
        <p:spPr>
          <a:xfrm>
            <a:off x="623888" y="4589466"/>
            <a:ext cx="7886700" cy="1500187"/>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dk1"/>
              </a:buClr>
              <a:buSzPts val="2400"/>
              <a:buFont typeface="Cambria"/>
              <a:buNone/>
              <a:defRPr b="1" i="0" sz="2400" u="none" cap="none" strike="noStrike">
                <a:solidFill>
                  <a:schemeClr val="dk1"/>
                </a:solidFill>
                <a:latin typeface="Cambria"/>
                <a:ea typeface="Cambria"/>
                <a:cs typeface="Cambria"/>
                <a:sym typeface="Cambria"/>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mbria"/>
                <a:ea typeface="Cambria"/>
                <a:cs typeface="Cambria"/>
                <a:sym typeface="Cambria"/>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mbria"/>
                <a:ea typeface="Cambria"/>
                <a:cs typeface="Cambria"/>
                <a:sym typeface="Cambria"/>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mbria"/>
                <a:ea typeface="Cambria"/>
                <a:cs typeface="Cambria"/>
                <a:sym typeface="Cambria"/>
              </a:defRPr>
            </a:lvl4pPr>
            <a:lvl5pPr indent="-228600" lvl="4" marL="2286000" marR="0" rtl="0" algn="l">
              <a:lnSpc>
                <a:spcPct val="90000"/>
              </a:lnSpc>
              <a:spcBef>
                <a:spcPts val="500"/>
              </a:spcBef>
              <a:spcAft>
                <a:spcPts val="0"/>
              </a:spcAft>
              <a:buClr>
                <a:schemeClr val="accent1"/>
              </a:buClr>
              <a:buSzPts val="1600"/>
              <a:buFont typeface="Arial"/>
              <a:buNone/>
              <a:defRPr b="0" i="0" sz="1600" u="none" cap="none" strike="noStrike">
                <a:solidFill>
                  <a:srgbClr val="888888"/>
                </a:solidFill>
                <a:latin typeface="Cambria"/>
                <a:ea typeface="Cambria"/>
                <a:cs typeface="Cambria"/>
                <a:sym typeface="Cambria"/>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9pPr>
          </a:lstStyle>
          <a:p/>
        </p:txBody>
      </p:sp>
      <p:sp>
        <p:nvSpPr>
          <p:cNvPr id="129" name="Shape 129"/>
          <p:cNvSpPr txBox="1"/>
          <p:nvPr>
            <p:ph idx="10" type="dt"/>
          </p:nvPr>
        </p:nvSpPr>
        <p:spPr>
          <a:xfrm>
            <a:off x="628650" y="6356353"/>
            <a:ext cx="20574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0" name="Shape 130"/>
          <p:cNvSpPr txBox="1"/>
          <p:nvPr>
            <p:ph idx="11" type="ftr"/>
          </p:nvPr>
        </p:nvSpPr>
        <p:spPr>
          <a:xfrm>
            <a:off x="3028950" y="6356353"/>
            <a:ext cx="30861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1" name="Shape 131"/>
          <p:cNvSpPr txBox="1"/>
          <p:nvPr>
            <p:ph idx="12" type="sldNum"/>
          </p:nvPr>
        </p:nvSpPr>
        <p:spPr>
          <a:xfrm>
            <a:off x="6457950" y="6356353"/>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32" name="Shape 132"/>
        <p:cNvGrpSpPr/>
        <p:nvPr/>
      </p:nvGrpSpPr>
      <p:grpSpPr>
        <a:xfrm>
          <a:off x="0" y="0"/>
          <a:ext cx="0" cy="0"/>
          <a:chOff x="0" y="0"/>
          <a:chExt cx="0" cy="0"/>
        </a:xfrm>
      </p:grpSpPr>
      <p:sp>
        <p:nvSpPr>
          <p:cNvPr id="133" name="Shape 133"/>
          <p:cNvSpPr txBox="1"/>
          <p:nvPr>
            <p:ph type="title"/>
          </p:nvPr>
        </p:nvSpPr>
        <p:spPr>
          <a:xfrm>
            <a:off x="628650" y="365128"/>
            <a:ext cx="78867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accent6"/>
              </a:buClr>
              <a:buSzPts val="4000"/>
              <a:buFont typeface="Arial"/>
              <a:buNone/>
              <a:defRPr b="1" i="0" sz="4000" u="none" cap="none" strike="noStrike">
                <a:solidFill>
                  <a:schemeClr val="accent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4" name="Shape 134"/>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accent1"/>
              </a:buClr>
              <a:buSzPts val="2800"/>
              <a:buFont typeface="Cambria"/>
              <a:buNone/>
              <a:defRPr b="1" i="0" sz="2800" u="none" cap="none" strike="noStrike">
                <a:solidFill>
                  <a:schemeClr val="accent1"/>
                </a:solidFill>
                <a:latin typeface="Cambria"/>
                <a:ea typeface="Cambria"/>
                <a:cs typeface="Cambria"/>
                <a:sym typeface="Cambri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mbria"/>
                <a:ea typeface="Cambria"/>
                <a:cs typeface="Cambria"/>
                <a:sym typeface="Cambri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4pPr>
            <a:lvl5pPr indent="-342900" lvl="4" marL="2286000" marR="0" rtl="0" algn="l">
              <a:lnSpc>
                <a:spcPct val="90000"/>
              </a:lnSpc>
              <a:spcBef>
                <a:spcPts val="500"/>
              </a:spcBef>
              <a:spcAft>
                <a:spcPts val="0"/>
              </a:spcAft>
              <a:buClr>
                <a:schemeClr val="accent1"/>
              </a:buClr>
              <a:buSzPts val="1800"/>
              <a:buFont typeface="Arial"/>
              <a:buChar char="•"/>
              <a:defRPr b="0" i="0" sz="1800" u="none" cap="none" strike="noStrike">
                <a:solidFill>
                  <a:schemeClr val="dk1"/>
                </a:solidFill>
                <a:latin typeface="Cambria"/>
                <a:ea typeface="Cambria"/>
                <a:cs typeface="Cambria"/>
                <a:sym typeface="Cambri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35" name="Shape 135"/>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accent1"/>
              </a:buClr>
              <a:buSzPts val="2800"/>
              <a:buFont typeface="Cambria"/>
              <a:buNone/>
              <a:defRPr b="1" i="0" sz="2800" u="none" cap="none" strike="noStrike">
                <a:solidFill>
                  <a:schemeClr val="accent1"/>
                </a:solidFill>
                <a:latin typeface="Cambria"/>
                <a:ea typeface="Cambria"/>
                <a:cs typeface="Cambria"/>
                <a:sym typeface="Cambri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mbria"/>
                <a:ea typeface="Cambria"/>
                <a:cs typeface="Cambria"/>
                <a:sym typeface="Cambri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4pPr>
            <a:lvl5pPr indent="-342900" lvl="4" marL="2286000" marR="0" rtl="0" algn="l">
              <a:lnSpc>
                <a:spcPct val="90000"/>
              </a:lnSpc>
              <a:spcBef>
                <a:spcPts val="500"/>
              </a:spcBef>
              <a:spcAft>
                <a:spcPts val="0"/>
              </a:spcAft>
              <a:buClr>
                <a:schemeClr val="accent1"/>
              </a:buClr>
              <a:buSzPts val="1800"/>
              <a:buFont typeface="Arial"/>
              <a:buChar char="•"/>
              <a:defRPr b="0" i="0" sz="1800" u="none" cap="none" strike="noStrike">
                <a:solidFill>
                  <a:schemeClr val="dk1"/>
                </a:solidFill>
                <a:latin typeface="Cambria"/>
                <a:ea typeface="Cambria"/>
                <a:cs typeface="Cambria"/>
                <a:sym typeface="Cambri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36" name="Shape 136"/>
          <p:cNvSpPr txBox="1"/>
          <p:nvPr>
            <p:ph idx="10" type="dt"/>
          </p:nvPr>
        </p:nvSpPr>
        <p:spPr>
          <a:xfrm>
            <a:off x="628650" y="6356353"/>
            <a:ext cx="20574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7" name="Shape 137"/>
          <p:cNvSpPr txBox="1"/>
          <p:nvPr>
            <p:ph idx="11" type="ftr"/>
          </p:nvPr>
        </p:nvSpPr>
        <p:spPr>
          <a:xfrm>
            <a:off x="3028950" y="6356353"/>
            <a:ext cx="30861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8" name="Shape 138"/>
          <p:cNvSpPr txBox="1"/>
          <p:nvPr>
            <p:ph idx="12" type="sldNum"/>
          </p:nvPr>
        </p:nvSpPr>
        <p:spPr>
          <a:xfrm>
            <a:off x="6457950" y="6356353"/>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39" name="Shape 139"/>
        <p:cNvGrpSpPr/>
        <p:nvPr/>
      </p:nvGrpSpPr>
      <p:grpSpPr>
        <a:xfrm>
          <a:off x="0" y="0"/>
          <a:ext cx="0" cy="0"/>
          <a:chOff x="0" y="0"/>
          <a:chExt cx="0" cy="0"/>
        </a:xfrm>
      </p:grpSpPr>
      <p:sp>
        <p:nvSpPr>
          <p:cNvPr id="140" name="Shape 140"/>
          <p:cNvSpPr txBox="1"/>
          <p:nvPr>
            <p:ph type="title"/>
          </p:nvPr>
        </p:nvSpPr>
        <p:spPr>
          <a:xfrm>
            <a:off x="629841" y="365128"/>
            <a:ext cx="78867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accent6"/>
              </a:buClr>
              <a:buSzPts val="4000"/>
              <a:buFont typeface="Arial"/>
              <a:buNone/>
              <a:defRPr b="1" i="0" sz="4000" u="none" cap="none" strike="noStrike">
                <a:solidFill>
                  <a:schemeClr val="accent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1" name="Shape 141"/>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1000"/>
              </a:spcBef>
              <a:spcAft>
                <a:spcPts val="0"/>
              </a:spcAft>
              <a:buClr>
                <a:schemeClr val="accent1"/>
              </a:buClr>
              <a:buSzPts val="2400"/>
              <a:buFont typeface="Cambria"/>
              <a:buNone/>
              <a:defRPr b="1" i="0" sz="2400" u="none" cap="none" strike="noStrike">
                <a:solidFill>
                  <a:schemeClr val="accent1"/>
                </a:solidFill>
                <a:latin typeface="Cambria"/>
                <a:ea typeface="Cambria"/>
                <a:cs typeface="Cambria"/>
                <a:sym typeface="Cambria"/>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mbria"/>
                <a:ea typeface="Cambria"/>
                <a:cs typeface="Cambria"/>
                <a:sym typeface="Cambria"/>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mbria"/>
                <a:ea typeface="Cambria"/>
                <a:cs typeface="Cambria"/>
                <a:sym typeface="Cambria"/>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mbria"/>
                <a:ea typeface="Cambria"/>
                <a:cs typeface="Cambria"/>
                <a:sym typeface="Cambria"/>
              </a:defRPr>
            </a:lvl4pPr>
            <a:lvl5pPr indent="-228600" lvl="4" marL="2286000" marR="0" rtl="0" algn="l">
              <a:lnSpc>
                <a:spcPct val="90000"/>
              </a:lnSpc>
              <a:spcBef>
                <a:spcPts val="500"/>
              </a:spcBef>
              <a:spcAft>
                <a:spcPts val="0"/>
              </a:spcAft>
              <a:buClr>
                <a:schemeClr val="accent1"/>
              </a:buClr>
              <a:buSzPts val="1600"/>
              <a:buFont typeface="Arial"/>
              <a:buNone/>
              <a:defRPr b="1" i="0" sz="1600" u="none" cap="none" strike="noStrike">
                <a:solidFill>
                  <a:schemeClr val="dk1"/>
                </a:solidFill>
                <a:latin typeface="Cambria"/>
                <a:ea typeface="Cambria"/>
                <a:cs typeface="Cambria"/>
                <a:sym typeface="Cambria"/>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142" name="Shape 142"/>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accent1"/>
              </a:buClr>
              <a:buSzPts val="2800"/>
              <a:buFont typeface="Cambria"/>
              <a:buNone/>
              <a:defRPr b="1" i="0" sz="2800" u="none" cap="none" strike="noStrike">
                <a:solidFill>
                  <a:schemeClr val="accent1"/>
                </a:solidFill>
                <a:latin typeface="Cambria"/>
                <a:ea typeface="Cambria"/>
                <a:cs typeface="Cambria"/>
                <a:sym typeface="Cambri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mbria"/>
                <a:ea typeface="Cambria"/>
                <a:cs typeface="Cambria"/>
                <a:sym typeface="Cambri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4pPr>
            <a:lvl5pPr indent="-342900" lvl="4" marL="2286000" marR="0" rtl="0" algn="l">
              <a:lnSpc>
                <a:spcPct val="90000"/>
              </a:lnSpc>
              <a:spcBef>
                <a:spcPts val="500"/>
              </a:spcBef>
              <a:spcAft>
                <a:spcPts val="0"/>
              </a:spcAft>
              <a:buClr>
                <a:schemeClr val="accent1"/>
              </a:buClr>
              <a:buSzPts val="1800"/>
              <a:buFont typeface="Arial"/>
              <a:buChar char="•"/>
              <a:defRPr b="0" i="0" sz="1800" u="none" cap="none" strike="noStrike">
                <a:solidFill>
                  <a:schemeClr val="dk1"/>
                </a:solidFill>
                <a:latin typeface="Cambria"/>
                <a:ea typeface="Cambria"/>
                <a:cs typeface="Cambria"/>
                <a:sym typeface="Cambri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43" name="Shape 143"/>
          <p:cNvSpPr txBox="1"/>
          <p:nvPr>
            <p:ph idx="3" type="body"/>
          </p:nvPr>
        </p:nvSpPr>
        <p:spPr>
          <a:xfrm>
            <a:off x="4629151" y="1681163"/>
            <a:ext cx="3887391" cy="823912"/>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1000"/>
              </a:spcBef>
              <a:spcAft>
                <a:spcPts val="0"/>
              </a:spcAft>
              <a:buClr>
                <a:schemeClr val="accent1"/>
              </a:buClr>
              <a:buSzPts val="2400"/>
              <a:buFont typeface="Cambria"/>
              <a:buNone/>
              <a:defRPr b="1" i="0" sz="2400" u="none" cap="none" strike="noStrike">
                <a:solidFill>
                  <a:schemeClr val="accent1"/>
                </a:solidFill>
                <a:latin typeface="Cambria"/>
                <a:ea typeface="Cambria"/>
                <a:cs typeface="Cambria"/>
                <a:sym typeface="Cambria"/>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mbria"/>
                <a:ea typeface="Cambria"/>
                <a:cs typeface="Cambria"/>
                <a:sym typeface="Cambria"/>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mbria"/>
                <a:ea typeface="Cambria"/>
                <a:cs typeface="Cambria"/>
                <a:sym typeface="Cambria"/>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mbria"/>
                <a:ea typeface="Cambria"/>
                <a:cs typeface="Cambria"/>
                <a:sym typeface="Cambria"/>
              </a:defRPr>
            </a:lvl4pPr>
            <a:lvl5pPr indent="-228600" lvl="4" marL="2286000" marR="0" rtl="0" algn="l">
              <a:lnSpc>
                <a:spcPct val="90000"/>
              </a:lnSpc>
              <a:spcBef>
                <a:spcPts val="500"/>
              </a:spcBef>
              <a:spcAft>
                <a:spcPts val="0"/>
              </a:spcAft>
              <a:buClr>
                <a:schemeClr val="accent1"/>
              </a:buClr>
              <a:buSzPts val="1600"/>
              <a:buFont typeface="Arial"/>
              <a:buNone/>
              <a:defRPr b="1" i="0" sz="1600" u="none" cap="none" strike="noStrike">
                <a:solidFill>
                  <a:schemeClr val="dk1"/>
                </a:solidFill>
                <a:latin typeface="Cambria"/>
                <a:ea typeface="Cambria"/>
                <a:cs typeface="Cambria"/>
                <a:sym typeface="Cambria"/>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144" name="Shape 144"/>
          <p:cNvSpPr txBox="1"/>
          <p:nvPr>
            <p:ph idx="4" type="body"/>
          </p:nvPr>
        </p:nvSpPr>
        <p:spPr>
          <a:xfrm>
            <a:off x="4629151" y="2505075"/>
            <a:ext cx="3887391" cy="3684588"/>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accent1"/>
              </a:buClr>
              <a:buSzPts val="2800"/>
              <a:buFont typeface="Cambria"/>
              <a:buNone/>
              <a:defRPr b="1" i="0" sz="2800" u="none" cap="none" strike="noStrike">
                <a:solidFill>
                  <a:schemeClr val="accent1"/>
                </a:solidFill>
                <a:latin typeface="Cambria"/>
                <a:ea typeface="Cambria"/>
                <a:cs typeface="Cambria"/>
                <a:sym typeface="Cambri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mbria"/>
                <a:ea typeface="Cambria"/>
                <a:cs typeface="Cambria"/>
                <a:sym typeface="Cambri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4pPr>
            <a:lvl5pPr indent="-342900" lvl="4" marL="2286000" marR="0" rtl="0" algn="l">
              <a:lnSpc>
                <a:spcPct val="90000"/>
              </a:lnSpc>
              <a:spcBef>
                <a:spcPts val="500"/>
              </a:spcBef>
              <a:spcAft>
                <a:spcPts val="0"/>
              </a:spcAft>
              <a:buClr>
                <a:schemeClr val="accent1"/>
              </a:buClr>
              <a:buSzPts val="1800"/>
              <a:buFont typeface="Arial"/>
              <a:buChar char="•"/>
              <a:defRPr b="0" i="0" sz="1800" u="none" cap="none" strike="noStrike">
                <a:solidFill>
                  <a:schemeClr val="dk1"/>
                </a:solidFill>
                <a:latin typeface="Cambria"/>
                <a:ea typeface="Cambria"/>
                <a:cs typeface="Cambria"/>
                <a:sym typeface="Cambri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45" name="Shape 145"/>
          <p:cNvSpPr txBox="1"/>
          <p:nvPr>
            <p:ph idx="10" type="dt"/>
          </p:nvPr>
        </p:nvSpPr>
        <p:spPr>
          <a:xfrm>
            <a:off x="628650" y="6356353"/>
            <a:ext cx="20574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6" name="Shape 146"/>
          <p:cNvSpPr txBox="1"/>
          <p:nvPr>
            <p:ph idx="11" type="ftr"/>
          </p:nvPr>
        </p:nvSpPr>
        <p:spPr>
          <a:xfrm>
            <a:off x="3028950" y="6356353"/>
            <a:ext cx="30861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7" name="Shape 147"/>
          <p:cNvSpPr txBox="1"/>
          <p:nvPr>
            <p:ph idx="12" type="sldNum"/>
          </p:nvPr>
        </p:nvSpPr>
        <p:spPr>
          <a:xfrm>
            <a:off x="6457950" y="6356353"/>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48" name="Shape 148"/>
        <p:cNvGrpSpPr/>
        <p:nvPr/>
      </p:nvGrpSpPr>
      <p:grpSpPr>
        <a:xfrm>
          <a:off x="0" y="0"/>
          <a:ext cx="0" cy="0"/>
          <a:chOff x="0" y="0"/>
          <a:chExt cx="0" cy="0"/>
        </a:xfrm>
      </p:grpSpPr>
      <p:sp>
        <p:nvSpPr>
          <p:cNvPr id="149" name="Shape 149"/>
          <p:cNvSpPr txBox="1"/>
          <p:nvPr>
            <p:ph type="title"/>
          </p:nvPr>
        </p:nvSpPr>
        <p:spPr>
          <a:xfrm>
            <a:off x="628650" y="365128"/>
            <a:ext cx="78867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accent6"/>
              </a:buClr>
              <a:buSzPts val="4000"/>
              <a:buFont typeface="Arial"/>
              <a:buNone/>
              <a:defRPr b="1" i="0" sz="4000" u="none" cap="none" strike="noStrike">
                <a:solidFill>
                  <a:schemeClr val="accent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0" name="Shape 150"/>
          <p:cNvSpPr txBox="1"/>
          <p:nvPr>
            <p:ph idx="10" type="dt"/>
          </p:nvPr>
        </p:nvSpPr>
        <p:spPr>
          <a:xfrm>
            <a:off x="628650" y="6356353"/>
            <a:ext cx="20574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1" name="Shape 151"/>
          <p:cNvSpPr txBox="1"/>
          <p:nvPr>
            <p:ph idx="11" type="ftr"/>
          </p:nvPr>
        </p:nvSpPr>
        <p:spPr>
          <a:xfrm>
            <a:off x="3028950" y="6356353"/>
            <a:ext cx="30861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2" name="Shape 152"/>
          <p:cNvSpPr txBox="1"/>
          <p:nvPr>
            <p:ph idx="12" type="sldNum"/>
          </p:nvPr>
        </p:nvSpPr>
        <p:spPr>
          <a:xfrm>
            <a:off x="6457950" y="6356353"/>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6" name="Shape 26"/>
        <p:cNvGrpSpPr/>
        <p:nvPr/>
      </p:nvGrpSpPr>
      <p:grpSpPr>
        <a:xfrm>
          <a:off x="0" y="0"/>
          <a:ext cx="0" cy="0"/>
          <a:chOff x="0" y="0"/>
          <a:chExt cx="0" cy="0"/>
        </a:xfrm>
      </p:grpSpPr>
      <p:sp>
        <p:nvSpPr>
          <p:cNvPr id="27" name="Shape 27"/>
          <p:cNvSpPr/>
          <p:nvPr/>
        </p:nvSpPr>
        <p:spPr>
          <a:xfrm>
            <a:off x="114300" y="304800"/>
            <a:ext cx="8915400" cy="61976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8" name="Shape 28"/>
          <p:cNvSpPr/>
          <p:nvPr/>
        </p:nvSpPr>
        <p:spPr>
          <a:xfrm>
            <a:off x="182880" y="371957"/>
            <a:ext cx="8778240" cy="613044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9" name="Shape 29"/>
          <p:cNvSpPr txBox="1"/>
          <p:nvPr>
            <p:ph idx="1" type="body"/>
          </p:nvPr>
        </p:nvSpPr>
        <p:spPr>
          <a:xfrm>
            <a:off x="484714" y="1825625"/>
            <a:ext cx="8087786" cy="4351338"/>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accent1"/>
              </a:buClr>
              <a:buSzPts val="1800"/>
              <a:buFont typeface="Cambria"/>
              <a:buNone/>
              <a:defRPr b="1" i="0" sz="1800" u="none" cap="none" strike="noStrike">
                <a:solidFill>
                  <a:schemeClr val="accent1"/>
                </a:solidFill>
                <a:latin typeface="Cambria"/>
                <a:ea typeface="Cambria"/>
                <a:cs typeface="Cambria"/>
                <a:sym typeface="Cambria"/>
              </a:defRPr>
            </a:lvl1pPr>
            <a:lvl2pPr indent="-342900" lvl="1" marL="914400" marR="0" rtl="0" algn="l">
              <a:lnSpc>
                <a:spcPct val="150000"/>
              </a:lnSpc>
              <a:spcBef>
                <a:spcPts val="500"/>
              </a:spcBef>
              <a:spcAft>
                <a:spcPts val="0"/>
              </a:spcAft>
              <a:buClr>
                <a:schemeClr val="accent4"/>
              </a:buClr>
              <a:buSzPts val="1800"/>
              <a:buFont typeface="Arial"/>
              <a:buChar char="•"/>
              <a:defRPr b="0" i="0" sz="1800" u="none" cap="none" strike="noStrike">
                <a:solidFill>
                  <a:schemeClr val="accent4"/>
                </a:solidFill>
                <a:latin typeface="Cambria"/>
                <a:ea typeface="Cambria"/>
                <a:cs typeface="Cambria"/>
                <a:sym typeface="Cambria"/>
              </a:defRPr>
            </a:lvl2pPr>
            <a:lvl3pPr indent="-314325" lvl="2" marL="1371600" marR="0" rtl="0" algn="l">
              <a:lnSpc>
                <a:spcPct val="150000"/>
              </a:lnSpc>
              <a:spcBef>
                <a:spcPts val="500"/>
              </a:spcBef>
              <a:spcAft>
                <a:spcPts val="0"/>
              </a:spcAft>
              <a:buClr>
                <a:schemeClr val="accent1"/>
              </a:buClr>
              <a:buSzPts val="1350"/>
              <a:buFont typeface="Noto Sans Symbols"/>
              <a:buChar char="▪"/>
              <a:defRPr b="0" i="0" sz="1800" u="none" cap="none" strike="noStrike">
                <a:solidFill>
                  <a:schemeClr val="accent1"/>
                </a:solidFill>
                <a:latin typeface="Cambria"/>
                <a:ea typeface="Cambria"/>
                <a:cs typeface="Cambria"/>
                <a:sym typeface="Cambria"/>
              </a:defRPr>
            </a:lvl3pPr>
            <a:lvl4pPr indent="-342900" lvl="3" marL="1828800" marR="0" rtl="0" algn="l">
              <a:lnSpc>
                <a:spcPct val="150000"/>
              </a:lnSpc>
              <a:spcBef>
                <a:spcPts val="500"/>
              </a:spcBef>
              <a:spcAft>
                <a:spcPts val="0"/>
              </a:spcAft>
              <a:buClr>
                <a:schemeClr val="accent4"/>
              </a:buClr>
              <a:buSzPts val="1800"/>
              <a:buFont typeface="Courier New"/>
              <a:buChar char="o"/>
              <a:defRPr b="0" i="0" sz="1800" u="none" cap="none" strike="noStrike">
                <a:solidFill>
                  <a:schemeClr val="accent4"/>
                </a:solidFill>
                <a:latin typeface="Cambria"/>
                <a:ea typeface="Cambria"/>
                <a:cs typeface="Cambria"/>
                <a:sym typeface="Cambria"/>
              </a:defRPr>
            </a:lvl4pPr>
            <a:lvl5pPr indent="-342900" lvl="4" marL="2286000" marR="0" rtl="0" algn="l">
              <a:lnSpc>
                <a:spcPct val="150000"/>
              </a:lnSpc>
              <a:spcBef>
                <a:spcPts val="500"/>
              </a:spcBef>
              <a:spcAft>
                <a:spcPts val="0"/>
              </a:spcAft>
              <a:buClr>
                <a:schemeClr val="accent1"/>
              </a:buClr>
              <a:buSzPts val="1800"/>
              <a:buFont typeface="Arial"/>
              <a:buChar char="•"/>
              <a:defRPr b="0" i="0" sz="1800" u="none" cap="none" strike="noStrike">
                <a:solidFill>
                  <a:schemeClr val="accent6"/>
                </a:solidFill>
                <a:latin typeface="Cambria"/>
                <a:ea typeface="Cambria"/>
                <a:cs typeface="Cambria"/>
                <a:sym typeface="Cambri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0" name="Shape 30"/>
          <p:cNvSpPr/>
          <p:nvPr/>
        </p:nvSpPr>
        <p:spPr>
          <a:xfrm>
            <a:off x="114210" y="984250"/>
            <a:ext cx="7315200" cy="3937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1" name="Shape 31"/>
          <p:cNvSpPr txBox="1"/>
          <p:nvPr>
            <p:ph type="title"/>
          </p:nvPr>
        </p:nvSpPr>
        <p:spPr>
          <a:xfrm>
            <a:off x="484714" y="1009808"/>
            <a:ext cx="6735087" cy="393540"/>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Clr>
                <a:schemeClr val="lt1"/>
              </a:buClr>
              <a:buSzPts val="2000"/>
              <a:buFont typeface="Arial"/>
              <a:buNone/>
              <a:defRPr b="1" i="0" sz="20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2" name="Shape 32"/>
          <p:cNvSpPr/>
          <p:nvPr/>
        </p:nvSpPr>
        <p:spPr>
          <a:xfrm>
            <a:off x="114299" y="6554915"/>
            <a:ext cx="8915400" cy="2286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3" name="Shape 33"/>
          <p:cNvSpPr txBox="1"/>
          <p:nvPr/>
        </p:nvSpPr>
        <p:spPr>
          <a:xfrm>
            <a:off x="182880" y="6554915"/>
            <a:ext cx="4515641" cy="2308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900" u="none" cap="none" strike="noStrike">
                <a:solidFill>
                  <a:schemeClr val="lt1"/>
                </a:solidFill>
                <a:latin typeface="Cambria"/>
                <a:ea typeface="Cambria"/>
                <a:cs typeface="Cambria"/>
                <a:sym typeface="Cambria"/>
              </a:rPr>
              <a:t>(C) 2018 Minority Inclusion Project ALL RIGHTS RESERVED</a:t>
            </a:r>
            <a:endParaRPr/>
          </a:p>
        </p:txBody>
      </p:sp>
      <p:sp>
        <p:nvSpPr>
          <p:cNvPr id="34" name="Shape 34"/>
          <p:cNvSpPr txBox="1"/>
          <p:nvPr/>
        </p:nvSpPr>
        <p:spPr>
          <a:xfrm>
            <a:off x="8572500" y="6554915"/>
            <a:ext cx="437495" cy="215444"/>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b="1" i="0" lang="en-US" sz="800" u="none" cap="none" strike="noStrike">
                <a:solidFill>
                  <a:schemeClr val="lt1"/>
                </a:solidFill>
                <a:latin typeface="Arial"/>
                <a:ea typeface="Arial"/>
                <a:cs typeface="Arial"/>
                <a:sym typeface="Arial"/>
              </a:rPr>
              <a:t>‹#›</a:t>
            </a:fld>
            <a:endParaRPr b="1" i="0" sz="800"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pos="360">
          <p15:clr>
            <a:srgbClr val="FBAE40"/>
          </p15:clr>
        </p15:guide>
        <p15:guide id="2" orient="horz" pos="1200">
          <p15:clr>
            <a:srgbClr val="FBAE40"/>
          </p15:clr>
        </p15:guide>
        <p15:guide id="3" pos="540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53" name="Shape 153"/>
        <p:cNvGrpSpPr/>
        <p:nvPr/>
      </p:nvGrpSpPr>
      <p:grpSpPr>
        <a:xfrm>
          <a:off x="0" y="0"/>
          <a:ext cx="0" cy="0"/>
          <a:chOff x="0" y="0"/>
          <a:chExt cx="0" cy="0"/>
        </a:xfrm>
      </p:grpSpPr>
      <p:sp>
        <p:nvSpPr>
          <p:cNvPr id="154" name="Shape 154"/>
          <p:cNvSpPr txBox="1"/>
          <p:nvPr>
            <p:ph idx="10" type="dt"/>
          </p:nvPr>
        </p:nvSpPr>
        <p:spPr>
          <a:xfrm>
            <a:off x="628650" y="6356353"/>
            <a:ext cx="20574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5" name="Shape 155"/>
          <p:cNvSpPr txBox="1"/>
          <p:nvPr>
            <p:ph idx="11" type="ftr"/>
          </p:nvPr>
        </p:nvSpPr>
        <p:spPr>
          <a:xfrm>
            <a:off x="3028950" y="6356353"/>
            <a:ext cx="30861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6" name="Shape 156"/>
          <p:cNvSpPr txBox="1"/>
          <p:nvPr>
            <p:ph idx="12" type="sldNum"/>
          </p:nvPr>
        </p:nvSpPr>
        <p:spPr>
          <a:xfrm>
            <a:off x="6457950" y="6356353"/>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57" name="Shape 157"/>
        <p:cNvGrpSpPr/>
        <p:nvPr/>
      </p:nvGrpSpPr>
      <p:grpSpPr>
        <a:xfrm>
          <a:off x="0" y="0"/>
          <a:ext cx="0" cy="0"/>
          <a:chOff x="0" y="0"/>
          <a:chExt cx="0" cy="0"/>
        </a:xfrm>
      </p:grpSpPr>
      <p:sp>
        <p:nvSpPr>
          <p:cNvPr id="158" name="Shape 158"/>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accent6"/>
              </a:buClr>
              <a:buSzPts val="3200"/>
              <a:buFont typeface="Arial"/>
              <a:buNone/>
              <a:defRPr b="1" i="0" sz="3200" u="none" cap="none" strike="noStrike">
                <a:solidFill>
                  <a:schemeClr val="accent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9" name="Shape 159"/>
          <p:cNvSpPr txBox="1"/>
          <p:nvPr>
            <p:ph idx="1" type="body"/>
          </p:nvPr>
        </p:nvSpPr>
        <p:spPr>
          <a:xfrm>
            <a:off x="3887391" y="987428"/>
            <a:ext cx="4629150" cy="4873625"/>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accent1"/>
              </a:buClr>
              <a:buSzPts val="3200"/>
              <a:buFont typeface="Cambria"/>
              <a:buNone/>
              <a:defRPr b="1" i="0" sz="3200" u="none" cap="none" strike="noStrike">
                <a:solidFill>
                  <a:schemeClr val="accent1"/>
                </a:solidFill>
                <a:latin typeface="Cambria"/>
                <a:ea typeface="Cambria"/>
                <a:cs typeface="Cambria"/>
                <a:sym typeface="Cambria"/>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mbria"/>
                <a:ea typeface="Cambria"/>
                <a:cs typeface="Cambria"/>
                <a:sym typeface="Cambria"/>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mbria"/>
                <a:ea typeface="Cambria"/>
                <a:cs typeface="Cambria"/>
                <a:sym typeface="Cambria"/>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4pPr>
            <a:lvl5pPr indent="-355600" lvl="4" marL="2286000" marR="0" rtl="0" algn="l">
              <a:lnSpc>
                <a:spcPct val="90000"/>
              </a:lnSpc>
              <a:spcBef>
                <a:spcPts val="500"/>
              </a:spcBef>
              <a:spcAft>
                <a:spcPts val="0"/>
              </a:spcAft>
              <a:buClr>
                <a:schemeClr val="accent1"/>
              </a:buClr>
              <a:buSzPts val="2000"/>
              <a:buFont typeface="Arial"/>
              <a:buChar char="•"/>
              <a:defRPr b="0" i="0" sz="2000" u="none" cap="none" strike="noStrike">
                <a:solidFill>
                  <a:schemeClr val="dk1"/>
                </a:solidFill>
                <a:latin typeface="Cambria"/>
                <a:ea typeface="Cambria"/>
                <a:cs typeface="Cambria"/>
                <a:sym typeface="Cambria"/>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60" name="Shape 160"/>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accent1"/>
              </a:buClr>
              <a:buSzPts val="1600"/>
              <a:buFont typeface="Cambria"/>
              <a:buNone/>
              <a:defRPr b="1" i="0" sz="1600" u="none" cap="none" strike="noStrike">
                <a:solidFill>
                  <a:schemeClr val="accent1"/>
                </a:solidFill>
                <a:latin typeface="Cambria"/>
                <a:ea typeface="Cambria"/>
                <a:cs typeface="Cambria"/>
                <a:sym typeface="Cambria"/>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mbria"/>
                <a:ea typeface="Cambria"/>
                <a:cs typeface="Cambria"/>
                <a:sym typeface="Cambria"/>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mbria"/>
                <a:ea typeface="Cambria"/>
                <a:cs typeface="Cambria"/>
                <a:sym typeface="Cambria"/>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mbria"/>
                <a:ea typeface="Cambria"/>
                <a:cs typeface="Cambria"/>
                <a:sym typeface="Cambria"/>
              </a:defRPr>
            </a:lvl4pPr>
            <a:lvl5pPr indent="-228600" lvl="4" marL="2286000" marR="0" rtl="0" algn="l">
              <a:lnSpc>
                <a:spcPct val="90000"/>
              </a:lnSpc>
              <a:spcBef>
                <a:spcPts val="500"/>
              </a:spcBef>
              <a:spcAft>
                <a:spcPts val="0"/>
              </a:spcAft>
              <a:buClr>
                <a:schemeClr val="accent1"/>
              </a:buClr>
              <a:buSzPts val="1000"/>
              <a:buFont typeface="Arial"/>
              <a:buNone/>
              <a:defRPr b="0" i="0" sz="1000" u="none" cap="none" strike="noStrike">
                <a:solidFill>
                  <a:schemeClr val="dk1"/>
                </a:solidFill>
                <a:latin typeface="Cambria"/>
                <a:ea typeface="Cambria"/>
                <a:cs typeface="Cambria"/>
                <a:sym typeface="Cambria"/>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
        <p:nvSpPr>
          <p:cNvPr id="161" name="Shape 161"/>
          <p:cNvSpPr txBox="1"/>
          <p:nvPr>
            <p:ph idx="10" type="dt"/>
          </p:nvPr>
        </p:nvSpPr>
        <p:spPr>
          <a:xfrm>
            <a:off x="628650" y="6356353"/>
            <a:ext cx="20574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2" name="Shape 162"/>
          <p:cNvSpPr txBox="1"/>
          <p:nvPr>
            <p:ph idx="11" type="ftr"/>
          </p:nvPr>
        </p:nvSpPr>
        <p:spPr>
          <a:xfrm>
            <a:off x="3028950" y="6356353"/>
            <a:ext cx="30861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3" name="Shape 163"/>
          <p:cNvSpPr txBox="1"/>
          <p:nvPr>
            <p:ph idx="12" type="sldNum"/>
          </p:nvPr>
        </p:nvSpPr>
        <p:spPr>
          <a:xfrm>
            <a:off x="6457950" y="6356353"/>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64" name="Shape 164"/>
        <p:cNvGrpSpPr/>
        <p:nvPr/>
      </p:nvGrpSpPr>
      <p:grpSpPr>
        <a:xfrm>
          <a:off x="0" y="0"/>
          <a:ext cx="0" cy="0"/>
          <a:chOff x="0" y="0"/>
          <a:chExt cx="0" cy="0"/>
        </a:xfrm>
      </p:grpSpPr>
      <p:sp>
        <p:nvSpPr>
          <p:cNvPr id="165" name="Shape 165"/>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accent6"/>
              </a:buClr>
              <a:buSzPts val="3200"/>
              <a:buFont typeface="Arial"/>
              <a:buNone/>
              <a:defRPr b="1" i="0" sz="3200" u="none" cap="none" strike="noStrike">
                <a:solidFill>
                  <a:schemeClr val="accent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6" name="Shape 166"/>
          <p:cNvSpPr/>
          <p:nvPr>
            <p:ph idx="2" type="pic"/>
          </p:nvPr>
        </p:nvSpPr>
        <p:spPr>
          <a:xfrm>
            <a:off x="3887391" y="987428"/>
            <a:ext cx="4629150" cy="4873625"/>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accent1"/>
              </a:buClr>
              <a:buSzPts val="3200"/>
              <a:buFont typeface="Cambria"/>
              <a:buNone/>
              <a:defRPr b="1" i="0" sz="3200" u="none" cap="none" strike="noStrike">
                <a:solidFill>
                  <a:schemeClr val="accent1"/>
                </a:solidFill>
                <a:latin typeface="Cambria"/>
                <a:ea typeface="Cambria"/>
                <a:cs typeface="Cambria"/>
                <a:sym typeface="Cambria"/>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mbria"/>
                <a:ea typeface="Cambria"/>
                <a:cs typeface="Cambria"/>
                <a:sym typeface="Cambria"/>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mbria"/>
                <a:ea typeface="Cambria"/>
                <a:cs typeface="Cambria"/>
                <a:sym typeface="Cambria"/>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mbria"/>
                <a:ea typeface="Cambria"/>
                <a:cs typeface="Cambria"/>
                <a:sym typeface="Cambria"/>
              </a:defRPr>
            </a:lvl4pPr>
            <a:lvl5pPr lvl="4" marR="0" rtl="0" algn="l">
              <a:lnSpc>
                <a:spcPct val="90000"/>
              </a:lnSpc>
              <a:spcBef>
                <a:spcPts val="500"/>
              </a:spcBef>
              <a:spcAft>
                <a:spcPts val="0"/>
              </a:spcAft>
              <a:buClr>
                <a:schemeClr val="accent1"/>
              </a:buClr>
              <a:buSzPts val="2000"/>
              <a:buFont typeface="Arial"/>
              <a:buNone/>
              <a:defRPr b="0" i="0" sz="2000" u="none" cap="none" strike="noStrike">
                <a:solidFill>
                  <a:schemeClr val="dk1"/>
                </a:solidFill>
                <a:latin typeface="Cambria"/>
                <a:ea typeface="Cambria"/>
                <a:cs typeface="Cambria"/>
                <a:sym typeface="Cambria"/>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167" name="Shape 167"/>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accent1"/>
              </a:buClr>
              <a:buSzPts val="1600"/>
              <a:buFont typeface="Cambria"/>
              <a:buNone/>
              <a:defRPr b="1" i="0" sz="1600" u="none" cap="none" strike="noStrike">
                <a:solidFill>
                  <a:schemeClr val="accent1"/>
                </a:solidFill>
                <a:latin typeface="Cambria"/>
                <a:ea typeface="Cambria"/>
                <a:cs typeface="Cambria"/>
                <a:sym typeface="Cambria"/>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mbria"/>
                <a:ea typeface="Cambria"/>
                <a:cs typeface="Cambria"/>
                <a:sym typeface="Cambria"/>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mbria"/>
                <a:ea typeface="Cambria"/>
                <a:cs typeface="Cambria"/>
                <a:sym typeface="Cambria"/>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mbria"/>
                <a:ea typeface="Cambria"/>
                <a:cs typeface="Cambria"/>
                <a:sym typeface="Cambria"/>
              </a:defRPr>
            </a:lvl4pPr>
            <a:lvl5pPr indent="-228600" lvl="4" marL="2286000" marR="0" rtl="0" algn="l">
              <a:lnSpc>
                <a:spcPct val="90000"/>
              </a:lnSpc>
              <a:spcBef>
                <a:spcPts val="500"/>
              </a:spcBef>
              <a:spcAft>
                <a:spcPts val="0"/>
              </a:spcAft>
              <a:buClr>
                <a:schemeClr val="accent1"/>
              </a:buClr>
              <a:buSzPts val="1000"/>
              <a:buFont typeface="Arial"/>
              <a:buNone/>
              <a:defRPr b="0" i="0" sz="1000" u="none" cap="none" strike="noStrike">
                <a:solidFill>
                  <a:schemeClr val="dk1"/>
                </a:solidFill>
                <a:latin typeface="Cambria"/>
                <a:ea typeface="Cambria"/>
                <a:cs typeface="Cambria"/>
                <a:sym typeface="Cambria"/>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
        <p:nvSpPr>
          <p:cNvPr id="168" name="Shape 168"/>
          <p:cNvSpPr txBox="1"/>
          <p:nvPr>
            <p:ph idx="10" type="dt"/>
          </p:nvPr>
        </p:nvSpPr>
        <p:spPr>
          <a:xfrm>
            <a:off x="628650" y="6356353"/>
            <a:ext cx="20574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9" name="Shape 169"/>
          <p:cNvSpPr txBox="1"/>
          <p:nvPr>
            <p:ph idx="11" type="ftr"/>
          </p:nvPr>
        </p:nvSpPr>
        <p:spPr>
          <a:xfrm>
            <a:off x="3028950" y="6356353"/>
            <a:ext cx="30861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70" name="Shape 170"/>
          <p:cNvSpPr txBox="1"/>
          <p:nvPr>
            <p:ph idx="12" type="sldNum"/>
          </p:nvPr>
        </p:nvSpPr>
        <p:spPr>
          <a:xfrm>
            <a:off x="6457950" y="6356353"/>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Custom Layout">
    <p:spTree>
      <p:nvGrpSpPr>
        <p:cNvPr id="171" name="Shape 171"/>
        <p:cNvGrpSpPr/>
        <p:nvPr/>
      </p:nvGrpSpPr>
      <p:grpSpPr>
        <a:xfrm>
          <a:off x="0" y="0"/>
          <a:ext cx="0" cy="0"/>
          <a:chOff x="0" y="0"/>
          <a:chExt cx="0" cy="0"/>
        </a:xfrm>
      </p:grpSpPr>
      <p:sp>
        <p:nvSpPr>
          <p:cNvPr id="172" name="Shape 172"/>
          <p:cNvSpPr txBox="1"/>
          <p:nvPr>
            <p:ph type="title"/>
          </p:nvPr>
        </p:nvSpPr>
        <p:spPr>
          <a:xfrm>
            <a:off x="628650" y="365128"/>
            <a:ext cx="78867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accent6"/>
              </a:buClr>
              <a:buSzPts val="4000"/>
              <a:buFont typeface="Arial"/>
              <a:buNone/>
              <a:defRPr b="1" i="0" sz="4000" u="none" cap="none" strike="noStrike">
                <a:solidFill>
                  <a:schemeClr val="accent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3" name="Shape 173"/>
          <p:cNvSpPr txBox="1"/>
          <p:nvPr>
            <p:ph idx="10" type="dt"/>
          </p:nvPr>
        </p:nvSpPr>
        <p:spPr>
          <a:xfrm>
            <a:off x="628650" y="6356353"/>
            <a:ext cx="20574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74" name="Shape 174"/>
          <p:cNvSpPr txBox="1"/>
          <p:nvPr>
            <p:ph idx="11" type="ftr"/>
          </p:nvPr>
        </p:nvSpPr>
        <p:spPr>
          <a:xfrm>
            <a:off x="3028950" y="6356353"/>
            <a:ext cx="30861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75" name="Shape 175"/>
          <p:cNvSpPr txBox="1"/>
          <p:nvPr>
            <p:ph idx="12" type="sldNum"/>
          </p:nvPr>
        </p:nvSpPr>
        <p:spPr>
          <a:xfrm>
            <a:off x="6457950" y="6356353"/>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ack Cover">
  <p:cSld name="Back Cover">
    <p:spTree>
      <p:nvGrpSpPr>
        <p:cNvPr id="176" name="Shape 176"/>
        <p:cNvGrpSpPr/>
        <p:nvPr/>
      </p:nvGrpSpPr>
      <p:grpSpPr>
        <a:xfrm>
          <a:off x="0" y="0"/>
          <a:ext cx="0" cy="0"/>
          <a:chOff x="0" y="0"/>
          <a:chExt cx="0" cy="0"/>
        </a:xfrm>
      </p:grpSpPr>
      <p:pic>
        <p:nvPicPr>
          <p:cNvPr id="177" name="Shape 177"/>
          <p:cNvPicPr preferRelativeResize="0"/>
          <p:nvPr/>
        </p:nvPicPr>
        <p:blipFill rotWithShape="1">
          <a:blip r:embed="rId2">
            <a:alphaModFix/>
          </a:blip>
          <a:srcRect b="0" l="0" r="0" t="0"/>
          <a:stretch/>
        </p:blipFill>
        <p:spPr>
          <a:xfrm>
            <a:off x="146960" y="210769"/>
            <a:ext cx="8882739" cy="6200632"/>
          </a:xfrm>
          <a:prstGeom prst="rect">
            <a:avLst/>
          </a:prstGeom>
          <a:noFill/>
          <a:ln>
            <a:noFill/>
          </a:ln>
        </p:spPr>
      </p:pic>
      <p:sp>
        <p:nvSpPr>
          <p:cNvPr id="178" name="Shape 178"/>
          <p:cNvSpPr/>
          <p:nvPr/>
        </p:nvSpPr>
        <p:spPr>
          <a:xfrm>
            <a:off x="114299" y="6498228"/>
            <a:ext cx="8915400" cy="278939"/>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9" name="Shape 179"/>
          <p:cNvSpPr/>
          <p:nvPr/>
        </p:nvSpPr>
        <p:spPr>
          <a:xfrm>
            <a:off x="114300" y="211443"/>
            <a:ext cx="8899070" cy="6199958"/>
          </a:xfrm>
          <a:prstGeom prst="rect">
            <a:avLst/>
          </a:prstGeom>
          <a:solidFill>
            <a:srgbClr val="1C4785">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80" name="Shape 180"/>
          <p:cNvPicPr preferRelativeResize="0"/>
          <p:nvPr/>
        </p:nvPicPr>
        <p:blipFill rotWithShape="1">
          <a:blip r:embed="rId3">
            <a:alphaModFix/>
          </a:blip>
          <a:srcRect b="0" l="0" r="0" t="0"/>
          <a:stretch/>
        </p:blipFill>
        <p:spPr>
          <a:xfrm>
            <a:off x="97970" y="630282"/>
            <a:ext cx="4983483" cy="1237706"/>
          </a:xfrm>
          <a:prstGeom prst="rect">
            <a:avLst/>
          </a:prstGeom>
          <a:noFill/>
          <a:ln>
            <a:noFill/>
          </a:ln>
        </p:spPr>
      </p:pic>
      <p:sp>
        <p:nvSpPr>
          <p:cNvPr id="181" name="Shape 181"/>
          <p:cNvSpPr txBox="1"/>
          <p:nvPr/>
        </p:nvSpPr>
        <p:spPr>
          <a:xfrm>
            <a:off x="2081892" y="2769326"/>
            <a:ext cx="4963885" cy="70788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0"/>
              <a:buFont typeface="Arial"/>
              <a:buNone/>
            </a:pPr>
            <a:r>
              <a:rPr b="1" i="0" lang="en-US" sz="4000" u="none" cap="none" strike="noStrike">
                <a:solidFill>
                  <a:schemeClr val="lt1"/>
                </a:solidFill>
                <a:latin typeface="Arial"/>
                <a:ea typeface="Arial"/>
                <a:cs typeface="Arial"/>
                <a:sym typeface="Arial"/>
              </a:rPr>
              <a:t>Contact Us</a:t>
            </a:r>
            <a:endParaRPr sz="1800">
              <a:solidFill>
                <a:schemeClr val="lt1"/>
              </a:solidFill>
              <a:latin typeface="Arial"/>
              <a:ea typeface="Arial"/>
              <a:cs typeface="Arial"/>
              <a:sym typeface="Arial"/>
            </a:endParaRPr>
          </a:p>
        </p:txBody>
      </p:sp>
      <p:sp>
        <p:nvSpPr>
          <p:cNvPr id="182" name="Shape 182"/>
          <p:cNvSpPr txBox="1"/>
          <p:nvPr/>
        </p:nvSpPr>
        <p:spPr>
          <a:xfrm>
            <a:off x="1828799" y="3788231"/>
            <a:ext cx="5486400" cy="195951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1600"/>
              <a:buFont typeface="Cambria"/>
              <a:buNone/>
            </a:pPr>
            <a:r>
              <a:rPr b="1" i="0" lang="en-US" sz="1600" u="none" cap="none" strike="noStrike">
                <a:solidFill>
                  <a:schemeClr val="lt1"/>
                </a:solidFill>
                <a:latin typeface="Cambria"/>
                <a:ea typeface="Cambria"/>
                <a:cs typeface="Cambria"/>
                <a:sym typeface="Cambria"/>
              </a:rPr>
              <a:t>860.869.0020</a:t>
            </a:r>
            <a:endParaRPr b="1" i="0" sz="1600" u="none" cap="none" strike="noStrike">
              <a:solidFill>
                <a:schemeClr val="lt1"/>
              </a:solidFill>
              <a:latin typeface="Cambria"/>
              <a:ea typeface="Cambria"/>
              <a:cs typeface="Cambria"/>
              <a:sym typeface="Cambria"/>
            </a:endParaRPr>
          </a:p>
          <a:p>
            <a:pPr indent="0" lvl="0" marL="0" marR="0" rtl="0" algn="ctr">
              <a:lnSpc>
                <a:spcPct val="90000"/>
              </a:lnSpc>
              <a:spcBef>
                <a:spcPts val="1000"/>
              </a:spcBef>
              <a:spcAft>
                <a:spcPts val="0"/>
              </a:spcAft>
              <a:buClr>
                <a:schemeClr val="lt1"/>
              </a:buClr>
              <a:buSzPts val="1600"/>
              <a:buFont typeface="Cambria"/>
              <a:buNone/>
            </a:pPr>
            <a:r>
              <a:rPr b="1" i="0" lang="en-US" sz="1600" u="none" cap="none" strike="noStrike">
                <a:solidFill>
                  <a:schemeClr val="lt1"/>
                </a:solidFill>
                <a:latin typeface="Cambria"/>
                <a:ea typeface="Cambria"/>
                <a:cs typeface="Cambria"/>
                <a:sym typeface="Cambria"/>
              </a:rPr>
              <a:t>Information@ctmip.org</a:t>
            </a:r>
            <a:endParaRPr/>
          </a:p>
          <a:p>
            <a:pPr indent="0" lvl="0" marL="0" marR="0" rtl="0" algn="ctr">
              <a:lnSpc>
                <a:spcPct val="90000"/>
              </a:lnSpc>
              <a:spcBef>
                <a:spcPts val="1000"/>
              </a:spcBef>
              <a:spcAft>
                <a:spcPts val="0"/>
              </a:spcAft>
              <a:buClr>
                <a:schemeClr val="dk1"/>
              </a:buClr>
              <a:buSzPts val="1600"/>
              <a:buFont typeface="Arial"/>
              <a:buNone/>
            </a:pPr>
            <a:r>
              <a:t/>
            </a:r>
            <a:endParaRPr b="1" i="0" sz="1600" u="none" cap="none" strike="noStrike">
              <a:solidFill>
                <a:schemeClr val="lt1"/>
              </a:solidFill>
              <a:latin typeface="Cambria"/>
              <a:ea typeface="Cambria"/>
              <a:cs typeface="Cambria"/>
              <a:sym typeface="Cambria"/>
            </a:endParaRPr>
          </a:p>
          <a:p>
            <a:pPr indent="0" lvl="0" marL="0" marR="0" rtl="0" algn="ctr">
              <a:lnSpc>
                <a:spcPct val="90000"/>
              </a:lnSpc>
              <a:spcBef>
                <a:spcPts val="1000"/>
              </a:spcBef>
              <a:spcAft>
                <a:spcPts val="0"/>
              </a:spcAft>
              <a:buClr>
                <a:schemeClr val="lt1"/>
              </a:buClr>
              <a:buSzPts val="1600"/>
              <a:buFont typeface="Cambria"/>
              <a:buNone/>
            </a:pPr>
            <a:r>
              <a:rPr b="1" i="0" lang="en-US" sz="1600" u="none" cap="none" strike="noStrike">
                <a:solidFill>
                  <a:schemeClr val="lt1"/>
                </a:solidFill>
                <a:latin typeface="Cambria"/>
                <a:ea typeface="Cambria"/>
                <a:cs typeface="Cambria"/>
                <a:sym typeface="Cambria"/>
              </a:rPr>
              <a:t>901 Main Street</a:t>
            </a:r>
            <a:endParaRPr b="1" i="0" sz="1600" u="none" cap="none" strike="noStrike">
              <a:solidFill>
                <a:schemeClr val="lt1"/>
              </a:solidFill>
              <a:latin typeface="Cambria"/>
              <a:ea typeface="Cambria"/>
              <a:cs typeface="Cambria"/>
              <a:sym typeface="Cambria"/>
            </a:endParaRPr>
          </a:p>
          <a:p>
            <a:pPr indent="0" lvl="0" marL="0" marR="0" rtl="0" algn="ctr">
              <a:lnSpc>
                <a:spcPct val="90000"/>
              </a:lnSpc>
              <a:spcBef>
                <a:spcPts val="1000"/>
              </a:spcBef>
              <a:spcAft>
                <a:spcPts val="0"/>
              </a:spcAft>
              <a:buClr>
                <a:schemeClr val="lt1"/>
              </a:buClr>
              <a:buSzPts val="1600"/>
              <a:buFont typeface="Cambria"/>
              <a:buNone/>
            </a:pPr>
            <a:r>
              <a:rPr b="1" i="0" lang="en-US" sz="1600" u="none" cap="none" strike="noStrike">
                <a:solidFill>
                  <a:schemeClr val="lt1"/>
                </a:solidFill>
                <a:latin typeface="Cambria"/>
                <a:ea typeface="Cambria"/>
                <a:cs typeface="Cambria"/>
                <a:sym typeface="Cambria"/>
              </a:rPr>
              <a:t>Manchester, CT 06040</a:t>
            </a:r>
            <a:endParaRPr/>
          </a:p>
          <a:p>
            <a:pPr indent="0" lvl="0" marL="0" marR="0" rtl="0" algn="l">
              <a:spcBef>
                <a:spcPts val="0"/>
              </a:spcBef>
              <a:spcAft>
                <a:spcPts val="0"/>
              </a:spcAft>
              <a:buNone/>
            </a:pPr>
            <a:r>
              <a:t/>
            </a:r>
            <a:endParaRPr sz="1600">
              <a:solidFill>
                <a:schemeClr val="lt1"/>
              </a:solidFill>
              <a:latin typeface="Arial"/>
              <a:ea typeface="Arial"/>
              <a:cs typeface="Arial"/>
              <a:sym typeface="Arial"/>
            </a:endParaRPr>
          </a:p>
        </p:txBody>
      </p:sp>
    </p:spTree>
  </p:cSld>
  <p:clrMapOvr>
    <a:masterClrMapping/>
  </p:clrMapOvr>
  <p:extLst>
    <p:ext uri="{DCECCB84-F9BA-43D5-87BE-67443E8EF086}">
      <p15:sldGuideLst>
        <p15:guide id="1" pos="2880">
          <p15:clr>
            <a:srgbClr val="FBAE40"/>
          </p15:clr>
        </p15:guide>
        <p15:guide id="2" orient="horz" pos="19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89" name="Shape 189"/>
        <p:cNvGrpSpPr/>
        <p:nvPr/>
      </p:nvGrpSpPr>
      <p:grpSpPr>
        <a:xfrm>
          <a:off x="0" y="0"/>
          <a:ext cx="0" cy="0"/>
          <a:chOff x="0" y="0"/>
          <a:chExt cx="0" cy="0"/>
        </a:xfrm>
      </p:grpSpPr>
      <p:sp>
        <p:nvSpPr>
          <p:cNvPr id="190" name="Shape 190"/>
          <p:cNvSpPr/>
          <p:nvPr/>
        </p:nvSpPr>
        <p:spPr>
          <a:xfrm>
            <a:off x="114300" y="304800"/>
            <a:ext cx="8915400" cy="61976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1" name="Shape 191"/>
          <p:cNvSpPr/>
          <p:nvPr/>
        </p:nvSpPr>
        <p:spPr>
          <a:xfrm>
            <a:off x="182880" y="371958"/>
            <a:ext cx="8778240" cy="613044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2" name="Shape 192"/>
          <p:cNvSpPr txBox="1"/>
          <p:nvPr>
            <p:ph idx="1" type="body"/>
          </p:nvPr>
        </p:nvSpPr>
        <p:spPr>
          <a:xfrm>
            <a:off x="484714" y="1825625"/>
            <a:ext cx="8087786" cy="4351338"/>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accent1"/>
              </a:buClr>
              <a:buSzPts val="1800"/>
              <a:buFont typeface="Cambria"/>
              <a:buNone/>
              <a:defRPr b="1" i="0" sz="1800" u="none" cap="none" strike="noStrike">
                <a:solidFill>
                  <a:schemeClr val="accent1"/>
                </a:solidFill>
                <a:latin typeface="Cambria"/>
                <a:ea typeface="Cambria"/>
                <a:cs typeface="Cambria"/>
                <a:sym typeface="Cambria"/>
              </a:defRPr>
            </a:lvl1pPr>
            <a:lvl2pPr indent="-342900" lvl="1" marL="914400" marR="0" rtl="0" algn="l">
              <a:lnSpc>
                <a:spcPct val="150000"/>
              </a:lnSpc>
              <a:spcBef>
                <a:spcPts val="500"/>
              </a:spcBef>
              <a:spcAft>
                <a:spcPts val="0"/>
              </a:spcAft>
              <a:buClr>
                <a:schemeClr val="accent4"/>
              </a:buClr>
              <a:buSzPts val="1800"/>
              <a:buFont typeface="Arial"/>
              <a:buChar char="•"/>
              <a:defRPr b="0" i="0" sz="1800" u="none" cap="none" strike="noStrike">
                <a:solidFill>
                  <a:schemeClr val="accent4"/>
                </a:solidFill>
                <a:latin typeface="Cambria"/>
                <a:ea typeface="Cambria"/>
                <a:cs typeface="Cambria"/>
                <a:sym typeface="Cambria"/>
              </a:defRPr>
            </a:lvl2pPr>
            <a:lvl3pPr indent="-314325" lvl="2" marL="1371600" marR="0" rtl="0" algn="l">
              <a:lnSpc>
                <a:spcPct val="150000"/>
              </a:lnSpc>
              <a:spcBef>
                <a:spcPts val="500"/>
              </a:spcBef>
              <a:spcAft>
                <a:spcPts val="0"/>
              </a:spcAft>
              <a:buClr>
                <a:schemeClr val="accent1"/>
              </a:buClr>
              <a:buSzPts val="1350"/>
              <a:buFont typeface="Noto Sans Symbols"/>
              <a:buChar char="▪"/>
              <a:defRPr b="0" i="0" sz="1800" u="none" cap="none" strike="noStrike">
                <a:solidFill>
                  <a:schemeClr val="accent1"/>
                </a:solidFill>
                <a:latin typeface="Cambria"/>
                <a:ea typeface="Cambria"/>
                <a:cs typeface="Cambria"/>
                <a:sym typeface="Cambria"/>
              </a:defRPr>
            </a:lvl3pPr>
            <a:lvl4pPr indent="-342900" lvl="3" marL="1828800" marR="0" rtl="0" algn="l">
              <a:lnSpc>
                <a:spcPct val="150000"/>
              </a:lnSpc>
              <a:spcBef>
                <a:spcPts val="500"/>
              </a:spcBef>
              <a:spcAft>
                <a:spcPts val="0"/>
              </a:spcAft>
              <a:buClr>
                <a:schemeClr val="accent4"/>
              </a:buClr>
              <a:buSzPts val="1800"/>
              <a:buFont typeface="Courier New"/>
              <a:buChar char="o"/>
              <a:defRPr b="0" i="0" sz="1800" u="none" cap="none" strike="noStrike">
                <a:solidFill>
                  <a:schemeClr val="accent4"/>
                </a:solidFill>
                <a:latin typeface="Cambria"/>
                <a:ea typeface="Cambria"/>
                <a:cs typeface="Cambria"/>
                <a:sym typeface="Cambria"/>
              </a:defRPr>
            </a:lvl4pPr>
            <a:lvl5pPr indent="-342900" lvl="4" marL="2286000" marR="0" rtl="0" algn="l">
              <a:lnSpc>
                <a:spcPct val="150000"/>
              </a:lnSpc>
              <a:spcBef>
                <a:spcPts val="500"/>
              </a:spcBef>
              <a:spcAft>
                <a:spcPts val="0"/>
              </a:spcAft>
              <a:buClr>
                <a:schemeClr val="accent1"/>
              </a:buClr>
              <a:buSzPts val="1800"/>
              <a:buFont typeface="Arial"/>
              <a:buChar char="•"/>
              <a:defRPr b="0" i="0" sz="1800" u="none" cap="none" strike="noStrike">
                <a:solidFill>
                  <a:schemeClr val="accent6"/>
                </a:solidFill>
                <a:latin typeface="Cambria"/>
                <a:ea typeface="Cambria"/>
                <a:cs typeface="Cambria"/>
                <a:sym typeface="Cambri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93" name="Shape 193"/>
          <p:cNvSpPr/>
          <p:nvPr/>
        </p:nvSpPr>
        <p:spPr>
          <a:xfrm>
            <a:off x="114210" y="984250"/>
            <a:ext cx="7315200" cy="3937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4" name="Shape 194"/>
          <p:cNvSpPr txBox="1"/>
          <p:nvPr>
            <p:ph type="title"/>
          </p:nvPr>
        </p:nvSpPr>
        <p:spPr>
          <a:xfrm>
            <a:off x="484715" y="1009808"/>
            <a:ext cx="6735087" cy="393540"/>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Clr>
                <a:schemeClr val="lt1"/>
              </a:buClr>
              <a:buSzPts val="2000"/>
              <a:buFont typeface="Arial"/>
              <a:buNone/>
              <a:defRPr b="1" i="0" sz="20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5" name="Shape 195"/>
          <p:cNvSpPr/>
          <p:nvPr/>
        </p:nvSpPr>
        <p:spPr>
          <a:xfrm>
            <a:off x="114299" y="6554915"/>
            <a:ext cx="8915400" cy="2286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6" name="Shape 196"/>
          <p:cNvSpPr txBox="1"/>
          <p:nvPr/>
        </p:nvSpPr>
        <p:spPr>
          <a:xfrm>
            <a:off x="182881" y="6554915"/>
            <a:ext cx="4515641" cy="2308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900">
                <a:solidFill>
                  <a:schemeClr val="lt1"/>
                </a:solidFill>
                <a:latin typeface="Cambria"/>
                <a:ea typeface="Cambria"/>
                <a:cs typeface="Cambria"/>
                <a:sym typeface="Cambria"/>
              </a:rPr>
              <a:t>Minority Inclusion Project</a:t>
            </a:r>
            <a:endParaRPr/>
          </a:p>
        </p:txBody>
      </p:sp>
      <p:sp>
        <p:nvSpPr>
          <p:cNvPr id="197" name="Shape 197"/>
          <p:cNvSpPr txBox="1"/>
          <p:nvPr/>
        </p:nvSpPr>
        <p:spPr>
          <a:xfrm>
            <a:off x="8572501" y="6554915"/>
            <a:ext cx="437495" cy="215444"/>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b="1" i="0" lang="en-US" sz="800">
                <a:solidFill>
                  <a:schemeClr val="lt1"/>
                </a:solidFill>
                <a:latin typeface="Arial"/>
                <a:ea typeface="Arial"/>
                <a:cs typeface="Arial"/>
                <a:sym typeface="Arial"/>
              </a:rPr>
              <a:t>‹#›</a:t>
            </a:fld>
            <a:endParaRPr b="1" i="0" sz="800">
              <a:solidFill>
                <a:schemeClr val="lt1"/>
              </a:solidFill>
              <a:latin typeface="Arial"/>
              <a:ea typeface="Arial"/>
              <a:cs typeface="Arial"/>
              <a:sym typeface="Arial"/>
            </a:endParaRPr>
          </a:p>
        </p:txBody>
      </p:sp>
    </p:spTree>
  </p:cSld>
  <p:clrMapOvr>
    <a:masterClrMapping/>
  </p:clrMapOvr>
  <p:extLst>
    <p:ext uri="{DCECCB84-F9BA-43D5-87BE-67443E8EF086}">
      <p15:sldGuideLst>
        <p15:guide id="1" pos="360">
          <p15:clr>
            <a:srgbClr val="FBAE40"/>
          </p15:clr>
        </p15:guide>
        <p15:guide id="2" orient="horz" pos="1200">
          <p15:clr>
            <a:srgbClr val="FBAE40"/>
          </p15:clr>
        </p15:guide>
        <p15:guide id="3" pos="540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198" name="Shape 198"/>
        <p:cNvGrpSpPr/>
        <p:nvPr/>
      </p:nvGrpSpPr>
      <p:grpSpPr>
        <a:xfrm>
          <a:off x="0" y="0"/>
          <a:ext cx="0" cy="0"/>
          <a:chOff x="0" y="0"/>
          <a:chExt cx="0" cy="0"/>
        </a:xfrm>
      </p:grpSpPr>
      <p:sp>
        <p:nvSpPr>
          <p:cNvPr id="199" name="Shape 199"/>
          <p:cNvSpPr/>
          <p:nvPr/>
        </p:nvSpPr>
        <p:spPr>
          <a:xfrm>
            <a:off x="114299" y="6548565"/>
            <a:ext cx="8915400" cy="2286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0" name="Shape 200"/>
          <p:cNvSpPr txBox="1"/>
          <p:nvPr/>
        </p:nvSpPr>
        <p:spPr>
          <a:xfrm>
            <a:off x="1117121" y="6542357"/>
            <a:ext cx="6909759" cy="2308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900">
                <a:solidFill>
                  <a:schemeClr val="lt1"/>
                </a:solidFill>
                <a:latin typeface="Cambria"/>
                <a:ea typeface="Cambria"/>
                <a:cs typeface="Cambria"/>
                <a:sym typeface="Cambria"/>
              </a:rPr>
              <a:t>ctmip.org </a:t>
            </a:r>
            <a:r>
              <a:rPr b="1" lang="en-US" sz="900">
                <a:solidFill>
                  <a:schemeClr val="lt1"/>
                </a:solidFill>
                <a:latin typeface="Cambria"/>
                <a:ea typeface="Cambria"/>
                <a:cs typeface="Cambria"/>
                <a:sym typeface="Cambria"/>
              </a:rPr>
              <a:t> | Manchester, CT | 860.639.1546</a:t>
            </a:r>
            <a:endParaRPr b="1" sz="900">
              <a:solidFill>
                <a:schemeClr val="lt1"/>
              </a:solidFill>
              <a:latin typeface="Cambria"/>
              <a:ea typeface="Cambria"/>
              <a:cs typeface="Cambria"/>
              <a:sym typeface="Cambria"/>
            </a:endParaRPr>
          </a:p>
        </p:txBody>
      </p:sp>
      <p:sp>
        <p:nvSpPr>
          <p:cNvPr id="201" name="Shape 201"/>
          <p:cNvSpPr/>
          <p:nvPr/>
        </p:nvSpPr>
        <p:spPr>
          <a:xfrm>
            <a:off x="4121331" y="3762940"/>
            <a:ext cx="888276" cy="88696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2" name="Shape 202"/>
          <p:cNvSpPr/>
          <p:nvPr/>
        </p:nvSpPr>
        <p:spPr>
          <a:xfrm>
            <a:off x="114299" y="4473148"/>
            <a:ext cx="8915400" cy="207231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3" name="Shape 203"/>
          <p:cNvSpPr/>
          <p:nvPr/>
        </p:nvSpPr>
        <p:spPr>
          <a:xfrm>
            <a:off x="114300" y="6527173"/>
            <a:ext cx="8915400" cy="182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4" name="Shape 204"/>
          <p:cNvSpPr txBox="1"/>
          <p:nvPr>
            <p:ph idx="1" type="subTitle"/>
          </p:nvPr>
        </p:nvSpPr>
        <p:spPr>
          <a:xfrm>
            <a:off x="1143000" y="5376333"/>
            <a:ext cx="6858000" cy="922869"/>
          </a:xfrm>
          <a:prstGeom prst="rect">
            <a:avLst/>
          </a:prstGeom>
          <a:noFill/>
          <a:ln>
            <a:noFill/>
          </a:ln>
        </p:spPr>
        <p:txBody>
          <a:bodyPr anchorCtr="0" anchor="t" bIns="45700" lIns="91425" spcFirstLastPara="1" rIns="91425" wrap="square" tIns="45700"/>
          <a:lstStyle>
            <a:lvl1pPr lvl="0" marR="0" rtl="0" algn="ctr">
              <a:lnSpc>
                <a:spcPct val="90000"/>
              </a:lnSpc>
              <a:spcBef>
                <a:spcPts val="1000"/>
              </a:spcBef>
              <a:spcAft>
                <a:spcPts val="0"/>
              </a:spcAft>
              <a:buClr>
                <a:schemeClr val="lt1"/>
              </a:buClr>
              <a:buSzPts val="2400"/>
              <a:buFont typeface="Cambria"/>
              <a:buNone/>
              <a:defRPr b="0" i="0" sz="2400" u="none" cap="none" strike="noStrike">
                <a:solidFill>
                  <a:schemeClr val="lt1"/>
                </a:solidFill>
                <a:latin typeface="Cambria"/>
                <a:ea typeface="Cambria"/>
                <a:cs typeface="Cambria"/>
                <a:sym typeface="Cambria"/>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mbria"/>
                <a:ea typeface="Cambria"/>
                <a:cs typeface="Cambria"/>
                <a:sym typeface="Cambria"/>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mbria"/>
                <a:ea typeface="Cambria"/>
                <a:cs typeface="Cambria"/>
                <a:sym typeface="Cambria"/>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mbria"/>
                <a:ea typeface="Cambria"/>
                <a:cs typeface="Cambria"/>
                <a:sym typeface="Cambria"/>
              </a:defRPr>
            </a:lvl4pPr>
            <a:lvl5pPr lvl="4" marR="0" rtl="0" algn="ctr">
              <a:lnSpc>
                <a:spcPct val="90000"/>
              </a:lnSpc>
              <a:spcBef>
                <a:spcPts val="500"/>
              </a:spcBef>
              <a:spcAft>
                <a:spcPts val="0"/>
              </a:spcAft>
              <a:buClr>
                <a:schemeClr val="accent1"/>
              </a:buClr>
              <a:buSzPts val="1600"/>
              <a:buFont typeface="Arial"/>
              <a:buNone/>
              <a:defRPr b="0" i="0" sz="1600" u="none" cap="none" strike="noStrike">
                <a:solidFill>
                  <a:schemeClr val="dk1"/>
                </a:solidFill>
                <a:latin typeface="Cambria"/>
                <a:ea typeface="Cambria"/>
                <a:cs typeface="Cambria"/>
                <a:sym typeface="Cambria"/>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205" name="Shape 205"/>
          <p:cNvSpPr/>
          <p:nvPr/>
        </p:nvSpPr>
        <p:spPr>
          <a:xfrm>
            <a:off x="0" y="4442613"/>
            <a:ext cx="9029700" cy="4571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06" name="Shape 206"/>
          <p:cNvPicPr preferRelativeResize="0"/>
          <p:nvPr/>
        </p:nvPicPr>
        <p:blipFill rotWithShape="1">
          <a:blip r:embed="rId2">
            <a:alphaModFix/>
          </a:blip>
          <a:srcRect b="0" l="0" r="0" t="0"/>
          <a:stretch/>
        </p:blipFill>
        <p:spPr>
          <a:xfrm>
            <a:off x="130630" y="143694"/>
            <a:ext cx="8899069" cy="4310743"/>
          </a:xfrm>
          <a:prstGeom prst="rect">
            <a:avLst/>
          </a:prstGeom>
          <a:noFill/>
          <a:ln>
            <a:noFill/>
          </a:ln>
        </p:spPr>
      </p:pic>
      <p:sp>
        <p:nvSpPr>
          <p:cNvPr id="207" name="Shape 207"/>
          <p:cNvSpPr txBox="1"/>
          <p:nvPr>
            <p:ph type="title"/>
          </p:nvPr>
        </p:nvSpPr>
        <p:spPr>
          <a:xfrm>
            <a:off x="628650" y="4811487"/>
            <a:ext cx="7886700" cy="488647"/>
          </a:xfrm>
          <a:prstGeom prst="rect">
            <a:avLst/>
          </a:prstGeom>
          <a:noFill/>
          <a:ln>
            <a:noFill/>
          </a:ln>
        </p:spPr>
        <p:txBody>
          <a:bodyPr anchorCtr="0" anchor="t" bIns="45700" lIns="91425" spcFirstLastPara="1" rIns="91425" wrap="square" tIns="45700"/>
          <a:lstStyle>
            <a:lvl1pPr lvl="0" marR="0" rtl="0" algn="ctr">
              <a:lnSpc>
                <a:spcPct val="90000"/>
              </a:lnSpc>
              <a:spcBef>
                <a:spcPts val="0"/>
              </a:spcBef>
              <a:spcAft>
                <a:spcPts val="0"/>
              </a:spcAft>
              <a:buClr>
                <a:schemeClr val="lt1"/>
              </a:buClr>
              <a:buSzPts val="3000"/>
              <a:buFont typeface="Arial"/>
              <a:buNone/>
              <a:defRPr b="1" i="0" sz="30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08" name="Shape 208"/>
          <p:cNvPicPr preferRelativeResize="0"/>
          <p:nvPr/>
        </p:nvPicPr>
        <p:blipFill rotWithShape="1">
          <a:blip r:embed="rId3">
            <a:alphaModFix/>
          </a:blip>
          <a:srcRect b="0" l="0" r="0" t="0"/>
          <a:stretch/>
        </p:blipFill>
        <p:spPr>
          <a:xfrm>
            <a:off x="130630" y="630282"/>
            <a:ext cx="4950823" cy="1237706"/>
          </a:xfrm>
          <a:prstGeom prst="rect">
            <a:avLst/>
          </a:prstGeom>
          <a:noFill/>
          <a:ln>
            <a:noFill/>
          </a:ln>
        </p:spPr>
      </p:pic>
    </p:spTree>
  </p:cSld>
  <p:clrMapOvr>
    <a:masterClrMapping/>
  </p:clrMapOvr>
  <p:extLst>
    <p:ext uri="{DCECCB84-F9BA-43D5-87BE-67443E8EF086}">
      <p15:sldGuideLst>
        <p15:guide id="1" pos="2880">
          <p15:clr>
            <a:srgbClr val="FBAE40"/>
          </p15:clr>
        </p15:guide>
        <p15:guide id="2" orient="horz" pos="19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portant Quote/Stat">
  <p:cSld name="Important Quote/Stat">
    <p:spTree>
      <p:nvGrpSpPr>
        <p:cNvPr id="209" name="Shape 209"/>
        <p:cNvGrpSpPr/>
        <p:nvPr/>
      </p:nvGrpSpPr>
      <p:grpSpPr>
        <a:xfrm>
          <a:off x="0" y="0"/>
          <a:ext cx="0" cy="0"/>
          <a:chOff x="0" y="0"/>
          <a:chExt cx="0" cy="0"/>
        </a:xfrm>
      </p:grpSpPr>
      <p:sp>
        <p:nvSpPr>
          <p:cNvPr id="210" name="Shape 210"/>
          <p:cNvSpPr/>
          <p:nvPr/>
        </p:nvSpPr>
        <p:spPr>
          <a:xfrm>
            <a:off x="114300" y="3085801"/>
            <a:ext cx="8915400" cy="364453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1" name="Shape 211"/>
          <p:cNvSpPr txBox="1"/>
          <p:nvPr>
            <p:ph type="title"/>
          </p:nvPr>
        </p:nvSpPr>
        <p:spPr>
          <a:xfrm>
            <a:off x="365761" y="835024"/>
            <a:ext cx="6735087" cy="393540"/>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Clr>
                <a:schemeClr val="accent6"/>
              </a:buClr>
              <a:buSzPts val="2800"/>
              <a:buFont typeface="Arial"/>
              <a:buNone/>
              <a:defRPr b="1" i="0" sz="2800" u="none" cap="none" strike="noStrike">
                <a:solidFill>
                  <a:schemeClr val="accent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12" name="Shape 212"/>
          <p:cNvSpPr txBox="1"/>
          <p:nvPr/>
        </p:nvSpPr>
        <p:spPr>
          <a:xfrm>
            <a:off x="849087" y="3513909"/>
            <a:ext cx="705394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800">
                <a:solidFill>
                  <a:schemeClr val="lt1"/>
                </a:solidFill>
                <a:latin typeface="Arial"/>
                <a:ea typeface="Arial"/>
                <a:cs typeface="Arial"/>
                <a:sym typeface="Arial"/>
              </a:rPr>
              <a:t>Click to edit Master title style</a:t>
            </a:r>
            <a:endParaRPr/>
          </a:p>
        </p:txBody>
      </p:sp>
    </p:spTree>
  </p:cSld>
  <p:clrMapOvr>
    <a:masterClrMapping/>
  </p:clrMapOvr>
  <p:extLst>
    <p:ext uri="{DCECCB84-F9BA-43D5-87BE-67443E8EF086}">
      <p15:sldGuideLst>
        <p15:guide id="1" pos="360">
          <p15:clr>
            <a:srgbClr val="FBAE40"/>
          </p15:clr>
        </p15:guide>
        <p15:guide id="2" orient="horz" pos="1200">
          <p15:clr>
            <a:srgbClr val="FBAE40"/>
          </p15:clr>
        </p15:guide>
        <p15:guide id="3" pos="540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13" name="Shape 213"/>
        <p:cNvGrpSpPr/>
        <p:nvPr/>
      </p:nvGrpSpPr>
      <p:grpSpPr>
        <a:xfrm>
          <a:off x="0" y="0"/>
          <a:ext cx="0" cy="0"/>
          <a:chOff x="0" y="0"/>
          <a:chExt cx="0" cy="0"/>
        </a:xfrm>
      </p:grpSpPr>
      <p:sp>
        <p:nvSpPr>
          <p:cNvPr id="214" name="Shape 214"/>
          <p:cNvSpPr txBox="1"/>
          <p:nvPr>
            <p:ph type="title"/>
          </p:nvPr>
        </p:nvSpPr>
        <p:spPr>
          <a:xfrm>
            <a:off x="623888" y="1709741"/>
            <a:ext cx="7886700" cy="2852737"/>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accent6"/>
              </a:buClr>
              <a:buSzPts val="6000"/>
              <a:buFont typeface="Arial"/>
              <a:buNone/>
              <a:defRPr b="1" i="0" sz="6000" u="none" cap="none" strike="noStrike">
                <a:solidFill>
                  <a:schemeClr val="accent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15" name="Shape 215"/>
          <p:cNvSpPr txBox="1"/>
          <p:nvPr>
            <p:ph idx="1" type="body"/>
          </p:nvPr>
        </p:nvSpPr>
        <p:spPr>
          <a:xfrm>
            <a:off x="623888" y="4589466"/>
            <a:ext cx="7886700" cy="1500187"/>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dk1"/>
              </a:buClr>
              <a:buSzPts val="2400"/>
              <a:buFont typeface="Cambria"/>
              <a:buNone/>
              <a:defRPr b="1" i="0" sz="2400" u="none" cap="none" strike="noStrike">
                <a:solidFill>
                  <a:schemeClr val="dk1"/>
                </a:solidFill>
                <a:latin typeface="Cambria"/>
                <a:ea typeface="Cambria"/>
                <a:cs typeface="Cambria"/>
                <a:sym typeface="Cambria"/>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mbria"/>
                <a:ea typeface="Cambria"/>
                <a:cs typeface="Cambria"/>
                <a:sym typeface="Cambria"/>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mbria"/>
                <a:ea typeface="Cambria"/>
                <a:cs typeface="Cambria"/>
                <a:sym typeface="Cambria"/>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mbria"/>
                <a:ea typeface="Cambria"/>
                <a:cs typeface="Cambria"/>
                <a:sym typeface="Cambria"/>
              </a:defRPr>
            </a:lvl4pPr>
            <a:lvl5pPr indent="-228600" lvl="4" marL="2286000" marR="0" rtl="0" algn="l">
              <a:lnSpc>
                <a:spcPct val="90000"/>
              </a:lnSpc>
              <a:spcBef>
                <a:spcPts val="500"/>
              </a:spcBef>
              <a:spcAft>
                <a:spcPts val="0"/>
              </a:spcAft>
              <a:buClr>
                <a:schemeClr val="accent1"/>
              </a:buClr>
              <a:buSzPts val="1600"/>
              <a:buFont typeface="Arial"/>
              <a:buNone/>
              <a:defRPr b="0" i="0" sz="1600" u="none" cap="none" strike="noStrike">
                <a:solidFill>
                  <a:srgbClr val="888888"/>
                </a:solidFill>
                <a:latin typeface="Cambria"/>
                <a:ea typeface="Cambria"/>
                <a:cs typeface="Cambria"/>
                <a:sym typeface="Cambria"/>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9pPr>
          </a:lstStyle>
          <a:p/>
        </p:txBody>
      </p:sp>
      <p:sp>
        <p:nvSpPr>
          <p:cNvPr id="216" name="Shape 216"/>
          <p:cNvSpPr txBox="1"/>
          <p:nvPr>
            <p:ph idx="10" type="dt"/>
          </p:nvPr>
        </p:nvSpPr>
        <p:spPr>
          <a:xfrm>
            <a:off x="628650" y="6356353"/>
            <a:ext cx="20574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17" name="Shape 217"/>
          <p:cNvSpPr txBox="1"/>
          <p:nvPr>
            <p:ph idx="11" type="ftr"/>
          </p:nvPr>
        </p:nvSpPr>
        <p:spPr>
          <a:xfrm>
            <a:off x="3028950" y="6356353"/>
            <a:ext cx="30861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18" name="Shape 218"/>
          <p:cNvSpPr txBox="1"/>
          <p:nvPr>
            <p:ph idx="12" type="sldNum"/>
          </p:nvPr>
        </p:nvSpPr>
        <p:spPr>
          <a:xfrm>
            <a:off x="6457950" y="6356353"/>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19" name="Shape 219"/>
        <p:cNvGrpSpPr/>
        <p:nvPr/>
      </p:nvGrpSpPr>
      <p:grpSpPr>
        <a:xfrm>
          <a:off x="0" y="0"/>
          <a:ext cx="0" cy="0"/>
          <a:chOff x="0" y="0"/>
          <a:chExt cx="0" cy="0"/>
        </a:xfrm>
      </p:grpSpPr>
      <p:sp>
        <p:nvSpPr>
          <p:cNvPr id="220" name="Shape 220"/>
          <p:cNvSpPr txBox="1"/>
          <p:nvPr>
            <p:ph type="title"/>
          </p:nvPr>
        </p:nvSpPr>
        <p:spPr>
          <a:xfrm>
            <a:off x="628650" y="365128"/>
            <a:ext cx="78867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accent6"/>
              </a:buClr>
              <a:buSzPts val="4000"/>
              <a:buFont typeface="Arial"/>
              <a:buNone/>
              <a:defRPr b="1" i="0" sz="4000" u="none" cap="none" strike="noStrike">
                <a:solidFill>
                  <a:schemeClr val="accent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21" name="Shape 221"/>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accent1"/>
              </a:buClr>
              <a:buSzPts val="2800"/>
              <a:buFont typeface="Cambria"/>
              <a:buNone/>
              <a:defRPr b="1" i="0" sz="2800" u="none" cap="none" strike="noStrike">
                <a:solidFill>
                  <a:schemeClr val="accent1"/>
                </a:solidFill>
                <a:latin typeface="Cambria"/>
                <a:ea typeface="Cambria"/>
                <a:cs typeface="Cambria"/>
                <a:sym typeface="Cambri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mbria"/>
                <a:ea typeface="Cambria"/>
                <a:cs typeface="Cambria"/>
                <a:sym typeface="Cambri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4pPr>
            <a:lvl5pPr indent="-342900" lvl="4" marL="2286000" marR="0" rtl="0" algn="l">
              <a:lnSpc>
                <a:spcPct val="90000"/>
              </a:lnSpc>
              <a:spcBef>
                <a:spcPts val="500"/>
              </a:spcBef>
              <a:spcAft>
                <a:spcPts val="0"/>
              </a:spcAft>
              <a:buClr>
                <a:schemeClr val="accent1"/>
              </a:buClr>
              <a:buSzPts val="1800"/>
              <a:buFont typeface="Arial"/>
              <a:buChar char="•"/>
              <a:defRPr b="0" i="0" sz="1800" u="none" cap="none" strike="noStrike">
                <a:solidFill>
                  <a:schemeClr val="dk1"/>
                </a:solidFill>
                <a:latin typeface="Cambria"/>
                <a:ea typeface="Cambria"/>
                <a:cs typeface="Cambria"/>
                <a:sym typeface="Cambri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22" name="Shape 222"/>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accent1"/>
              </a:buClr>
              <a:buSzPts val="2800"/>
              <a:buFont typeface="Cambria"/>
              <a:buNone/>
              <a:defRPr b="1" i="0" sz="2800" u="none" cap="none" strike="noStrike">
                <a:solidFill>
                  <a:schemeClr val="accent1"/>
                </a:solidFill>
                <a:latin typeface="Cambria"/>
                <a:ea typeface="Cambria"/>
                <a:cs typeface="Cambria"/>
                <a:sym typeface="Cambri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mbria"/>
                <a:ea typeface="Cambria"/>
                <a:cs typeface="Cambria"/>
                <a:sym typeface="Cambri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4pPr>
            <a:lvl5pPr indent="-342900" lvl="4" marL="2286000" marR="0" rtl="0" algn="l">
              <a:lnSpc>
                <a:spcPct val="90000"/>
              </a:lnSpc>
              <a:spcBef>
                <a:spcPts val="500"/>
              </a:spcBef>
              <a:spcAft>
                <a:spcPts val="0"/>
              </a:spcAft>
              <a:buClr>
                <a:schemeClr val="accent1"/>
              </a:buClr>
              <a:buSzPts val="1800"/>
              <a:buFont typeface="Arial"/>
              <a:buChar char="•"/>
              <a:defRPr b="0" i="0" sz="1800" u="none" cap="none" strike="noStrike">
                <a:solidFill>
                  <a:schemeClr val="dk1"/>
                </a:solidFill>
                <a:latin typeface="Cambria"/>
                <a:ea typeface="Cambria"/>
                <a:cs typeface="Cambria"/>
                <a:sym typeface="Cambri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23" name="Shape 223"/>
          <p:cNvSpPr txBox="1"/>
          <p:nvPr>
            <p:ph idx="10" type="dt"/>
          </p:nvPr>
        </p:nvSpPr>
        <p:spPr>
          <a:xfrm>
            <a:off x="628650" y="6356353"/>
            <a:ext cx="20574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24" name="Shape 224"/>
          <p:cNvSpPr txBox="1"/>
          <p:nvPr>
            <p:ph idx="11" type="ftr"/>
          </p:nvPr>
        </p:nvSpPr>
        <p:spPr>
          <a:xfrm>
            <a:off x="3028950" y="6356353"/>
            <a:ext cx="30861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25" name="Shape 225"/>
          <p:cNvSpPr txBox="1"/>
          <p:nvPr>
            <p:ph idx="12" type="sldNum"/>
          </p:nvPr>
        </p:nvSpPr>
        <p:spPr>
          <a:xfrm>
            <a:off x="6457950" y="6356353"/>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5" name="Shape 35"/>
        <p:cNvGrpSpPr/>
        <p:nvPr/>
      </p:nvGrpSpPr>
      <p:grpSpPr>
        <a:xfrm>
          <a:off x="0" y="0"/>
          <a:ext cx="0" cy="0"/>
          <a:chOff x="0" y="0"/>
          <a:chExt cx="0" cy="0"/>
        </a:xfrm>
      </p:grpSpPr>
      <p:sp>
        <p:nvSpPr>
          <p:cNvPr id="36" name="Shape 36"/>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accent6"/>
              </a:buClr>
              <a:buSzPts val="6000"/>
              <a:buFont typeface="Arial"/>
              <a:buNone/>
              <a:defRPr b="1" i="0" sz="6000" u="none" cap="none" strike="noStrike">
                <a:solidFill>
                  <a:schemeClr val="accent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7" name="Shape 37"/>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dk1"/>
              </a:buClr>
              <a:buSzPts val="2400"/>
              <a:buFont typeface="Cambria"/>
              <a:buNone/>
              <a:defRPr b="1" i="0" sz="2400" u="none" cap="none" strike="noStrike">
                <a:solidFill>
                  <a:schemeClr val="dk1"/>
                </a:solidFill>
                <a:latin typeface="Cambria"/>
                <a:ea typeface="Cambria"/>
                <a:cs typeface="Cambria"/>
                <a:sym typeface="Cambria"/>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mbria"/>
                <a:ea typeface="Cambria"/>
                <a:cs typeface="Cambria"/>
                <a:sym typeface="Cambria"/>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mbria"/>
                <a:ea typeface="Cambria"/>
                <a:cs typeface="Cambria"/>
                <a:sym typeface="Cambria"/>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mbria"/>
                <a:ea typeface="Cambria"/>
                <a:cs typeface="Cambria"/>
                <a:sym typeface="Cambria"/>
              </a:defRPr>
            </a:lvl4pPr>
            <a:lvl5pPr indent="-228600" lvl="4" marL="2286000" marR="0" rtl="0" algn="l">
              <a:lnSpc>
                <a:spcPct val="90000"/>
              </a:lnSpc>
              <a:spcBef>
                <a:spcPts val="500"/>
              </a:spcBef>
              <a:spcAft>
                <a:spcPts val="0"/>
              </a:spcAft>
              <a:buClr>
                <a:schemeClr val="accent1"/>
              </a:buClr>
              <a:buSzPts val="1600"/>
              <a:buFont typeface="Arial"/>
              <a:buNone/>
              <a:defRPr b="0" i="0" sz="1600" u="none" cap="none" strike="noStrike">
                <a:solidFill>
                  <a:srgbClr val="888888"/>
                </a:solidFill>
                <a:latin typeface="Cambria"/>
                <a:ea typeface="Cambria"/>
                <a:cs typeface="Cambria"/>
                <a:sym typeface="Cambria"/>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9pPr>
          </a:lstStyle>
          <a:p/>
        </p:txBody>
      </p:sp>
      <p:sp>
        <p:nvSpPr>
          <p:cNvPr id="38" name="Shape 3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9" name="Shape 3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0" name="Shape 4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Arial"/>
                <a:ea typeface="Arial"/>
                <a:cs typeface="Arial"/>
                <a:sym typeface="Arial"/>
              </a:defRPr>
            </a:lvl1pPr>
            <a:lvl2pPr indent="0" lvl="1" marL="0" marR="0" rtl="0" algn="r">
              <a:spcBef>
                <a:spcPts val="0"/>
              </a:spcBef>
              <a:buNone/>
              <a:defRPr b="0" i="0" sz="1200" u="none" cap="none" strike="noStrike">
                <a:solidFill>
                  <a:srgbClr val="888888"/>
                </a:solidFill>
                <a:latin typeface="Arial"/>
                <a:ea typeface="Arial"/>
                <a:cs typeface="Arial"/>
                <a:sym typeface="Arial"/>
              </a:defRPr>
            </a:lvl2pPr>
            <a:lvl3pPr indent="0" lvl="2" marL="0" marR="0" rtl="0" algn="r">
              <a:spcBef>
                <a:spcPts val="0"/>
              </a:spcBef>
              <a:buNone/>
              <a:defRPr b="0" i="0" sz="1200" u="none" cap="none" strike="noStrike">
                <a:solidFill>
                  <a:srgbClr val="888888"/>
                </a:solidFill>
                <a:latin typeface="Arial"/>
                <a:ea typeface="Arial"/>
                <a:cs typeface="Arial"/>
                <a:sym typeface="Arial"/>
              </a:defRPr>
            </a:lvl3pPr>
            <a:lvl4pPr indent="0" lvl="3" marL="0" marR="0" rtl="0" algn="r">
              <a:spcBef>
                <a:spcPts val="0"/>
              </a:spcBef>
              <a:buNone/>
              <a:defRPr b="0" i="0" sz="1200" u="none" cap="none" strike="noStrike">
                <a:solidFill>
                  <a:srgbClr val="888888"/>
                </a:solidFill>
                <a:latin typeface="Arial"/>
                <a:ea typeface="Arial"/>
                <a:cs typeface="Arial"/>
                <a:sym typeface="Arial"/>
              </a:defRPr>
            </a:lvl4pPr>
            <a:lvl5pPr indent="0" lvl="4" marL="0" marR="0" rtl="0" algn="r">
              <a:spcBef>
                <a:spcPts val="0"/>
              </a:spcBef>
              <a:buNone/>
              <a:defRPr b="0" i="0" sz="1200" u="none" cap="none" strike="noStrike">
                <a:solidFill>
                  <a:srgbClr val="888888"/>
                </a:solidFill>
                <a:latin typeface="Arial"/>
                <a:ea typeface="Arial"/>
                <a:cs typeface="Arial"/>
                <a:sym typeface="Arial"/>
              </a:defRPr>
            </a:lvl5pPr>
            <a:lvl6pPr indent="0" lvl="5" marL="0" marR="0" rtl="0" algn="r">
              <a:spcBef>
                <a:spcPts val="0"/>
              </a:spcBef>
              <a:buNone/>
              <a:defRPr b="0" i="0" sz="1200" u="none" cap="none" strike="noStrike">
                <a:solidFill>
                  <a:srgbClr val="888888"/>
                </a:solidFill>
                <a:latin typeface="Arial"/>
                <a:ea typeface="Arial"/>
                <a:cs typeface="Arial"/>
                <a:sym typeface="Arial"/>
              </a:defRPr>
            </a:lvl6pPr>
            <a:lvl7pPr indent="0" lvl="6" marL="0" marR="0" rtl="0" algn="r">
              <a:spcBef>
                <a:spcPts val="0"/>
              </a:spcBef>
              <a:buNone/>
              <a:defRPr b="0" i="0" sz="1200" u="none" cap="none" strike="noStrike">
                <a:solidFill>
                  <a:srgbClr val="888888"/>
                </a:solidFill>
                <a:latin typeface="Arial"/>
                <a:ea typeface="Arial"/>
                <a:cs typeface="Arial"/>
                <a:sym typeface="Arial"/>
              </a:defRPr>
            </a:lvl7pPr>
            <a:lvl8pPr indent="0" lvl="7" marL="0" marR="0" rtl="0" algn="r">
              <a:spcBef>
                <a:spcPts val="0"/>
              </a:spcBef>
              <a:buNone/>
              <a:defRPr b="0" i="0" sz="1200" u="none" cap="none" strike="noStrike">
                <a:solidFill>
                  <a:srgbClr val="888888"/>
                </a:solidFill>
                <a:latin typeface="Arial"/>
                <a:ea typeface="Arial"/>
                <a:cs typeface="Arial"/>
                <a:sym typeface="Arial"/>
              </a:defRPr>
            </a:lvl8pPr>
            <a:lvl9pPr indent="0" lvl="8" marL="0" marR="0" rtl="0" algn="r">
              <a:spcBef>
                <a:spcPts val="0"/>
              </a:spcBef>
              <a:buNone/>
              <a:defRPr b="0" i="0" sz="1200" u="none" cap="none" strike="noStrike">
                <a:solidFill>
                  <a:srgbClr val="888888"/>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226" name="Shape 226"/>
        <p:cNvGrpSpPr/>
        <p:nvPr/>
      </p:nvGrpSpPr>
      <p:grpSpPr>
        <a:xfrm>
          <a:off x="0" y="0"/>
          <a:ext cx="0" cy="0"/>
          <a:chOff x="0" y="0"/>
          <a:chExt cx="0" cy="0"/>
        </a:xfrm>
      </p:grpSpPr>
      <p:sp>
        <p:nvSpPr>
          <p:cNvPr id="227" name="Shape 227"/>
          <p:cNvSpPr txBox="1"/>
          <p:nvPr>
            <p:ph type="title"/>
          </p:nvPr>
        </p:nvSpPr>
        <p:spPr>
          <a:xfrm>
            <a:off x="629841" y="365128"/>
            <a:ext cx="78867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accent6"/>
              </a:buClr>
              <a:buSzPts val="4000"/>
              <a:buFont typeface="Arial"/>
              <a:buNone/>
              <a:defRPr b="1" i="0" sz="4000" u="none" cap="none" strike="noStrike">
                <a:solidFill>
                  <a:schemeClr val="accent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28" name="Shape 228"/>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1000"/>
              </a:spcBef>
              <a:spcAft>
                <a:spcPts val="0"/>
              </a:spcAft>
              <a:buClr>
                <a:schemeClr val="accent1"/>
              </a:buClr>
              <a:buSzPts val="2400"/>
              <a:buFont typeface="Cambria"/>
              <a:buNone/>
              <a:defRPr b="1" i="0" sz="2400" u="none" cap="none" strike="noStrike">
                <a:solidFill>
                  <a:schemeClr val="accent1"/>
                </a:solidFill>
                <a:latin typeface="Cambria"/>
                <a:ea typeface="Cambria"/>
                <a:cs typeface="Cambria"/>
                <a:sym typeface="Cambria"/>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mbria"/>
                <a:ea typeface="Cambria"/>
                <a:cs typeface="Cambria"/>
                <a:sym typeface="Cambria"/>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mbria"/>
                <a:ea typeface="Cambria"/>
                <a:cs typeface="Cambria"/>
                <a:sym typeface="Cambria"/>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mbria"/>
                <a:ea typeface="Cambria"/>
                <a:cs typeface="Cambria"/>
                <a:sym typeface="Cambria"/>
              </a:defRPr>
            </a:lvl4pPr>
            <a:lvl5pPr indent="-228600" lvl="4" marL="2286000" marR="0" rtl="0" algn="l">
              <a:lnSpc>
                <a:spcPct val="90000"/>
              </a:lnSpc>
              <a:spcBef>
                <a:spcPts val="500"/>
              </a:spcBef>
              <a:spcAft>
                <a:spcPts val="0"/>
              </a:spcAft>
              <a:buClr>
                <a:schemeClr val="accent1"/>
              </a:buClr>
              <a:buSzPts val="1600"/>
              <a:buFont typeface="Arial"/>
              <a:buNone/>
              <a:defRPr b="1" i="0" sz="1600" u="none" cap="none" strike="noStrike">
                <a:solidFill>
                  <a:schemeClr val="dk1"/>
                </a:solidFill>
                <a:latin typeface="Cambria"/>
                <a:ea typeface="Cambria"/>
                <a:cs typeface="Cambria"/>
                <a:sym typeface="Cambria"/>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229" name="Shape 229"/>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accent1"/>
              </a:buClr>
              <a:buSzPts val="2800"/>
              <a:buFont typeface="Cambria"/>
              <a:buNone/>
              <a:defRPr b="1" i="0" sz="2800" u="none" cap="none" strike="noStrike">
                <a:solidFill>
                  <a:schemeClr val="accent1"/>
                </a:solidFill>
                <a:latin typeface="Cambria"/>
                <a:ea typeface="Cambria"/>
                <a:cs typeface="Cambria"/>
                <a:sym typeface="Cambri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mbria"/>
                <a:ea typeface="Cambria"/>
                <a:cs typeface="Cambria"/>
                <a:sym typeface="Cambri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4pPr>
            <a:lvl5pPr indent="-342900" lvl="4" marL="2286000" marR="0" rtl="0" algn="l">
              <a:lnSpc>
                <a:spcPct val="90000"/>
              </a:lnSpc>
              <a:spcBef>
                <a:spcPts val="500"/>
              </a:spcBef>
              <a:spcAft>
                <a:spcPts val="0"/>
              </a:spcAft>
              <a:buClr>
                <a:schemeClr val="accent1"/>
              </a:buClr>
              <a:buSzPts val="1800"/>
              <a:buFont typeface="Arial"/>
              <a:buChar char="•"/>
              <a:defRPr b="0" i="0" sz="1800" u="none" cap="none" strike="noStrike">
                <a:solidFill>
                  <a:schemeClr val="dk1"/>
                </a:solidFill>
                <a:latin typeface="Cambria"/>
                <a:ea typeface="Cambria"/>
                <a:cs typeface="Cambria"/>
                <a:sym typeface="Cambri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30" name="Shape 230"/>
          <p:cNvSpPr txBox="1"/>
          <p:nvPr>
            <p:ph idx="3" type="body"/>
          </p:nvPr>
        </p:nvSpPr>
        <p:spPr>
          <a:xfrm>
            <a:off x="4629151" y="1681163"/>
            <a:ext cx="3887391" cy="823912"/>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1000"/>
              </a:spcBef>
              <a:spcAft>
                <a:spcPts val="0"/>
              </a:spcAft>
              <a:buClr>
                <a:schemeClr val="accent1"/>
              </a:buClr>
              <a:buSzPts val="2400"/>
              <a:buFont typeface="Cambria"/>
              <a:buNone/>
              <a:defRPr b="1" i="0" sz="2400" u="none" cap="none" strike="noStrike">
                <a:solidFill>
                  <a:schemeClr val="accent1"/>
                </a:solidFill>
                <a:latin typeface="Cambria"/>
                <a:ea typeface="Cambria"/>
                <a:cs typeface="Cambria"/>
                <a:sym typeface="Cambria"/>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mbria"/>
                <a:ea typeface="Cambria"/>
                <a:cs typeface="Cambria"/>
                <a:sym typeface="Cambria"/>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mbria"/>
                <a:ea typeface="Cambria"/>
                <a:cs typeface="Cambria"/>
                <a:sym typeface="Cambria"/>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mbria"/>
                <a:ea typeface="Cambria"/>
                <a:cs typeface="Cambria"/>
                <a:sym typeface="Cambria"/>
              </a:defRPr>
            </a:lvl4pPr>
            <a:lvl5pPr indent="-228600" lvl="4" marL="2286000" marR="0" rtl="0" algn="l">
              <a:lnSpc>
                <a:spcPct val="90000"/>
              </a:lnSpc>
              <a:spcBef>
                <a:spcPts val="500"/>
              </a:spcBef>
              <a:spcAft>
                <a:spcPts val="0"/>
              </a:spcAft>
              <a:buClr>
                <a:schemeClr val="accent1"/>
              </a:buClr>
              <a:buSzPts val="1600"/>
              <a:buFont typeface="Arial"/>
              <a:buNone/>
              <a:defRPr b="1" i="0" sz="1600" u="none" cap="none" strike="noStrike">
                <a:solidFill>
                  <a:schemeClr val="dk1"/>
                </a:solidFill>
                <a:latin typeface="Cambria"/>
                <a:ea typeface="Cambria"/>
                <a:cs typeface="Cambria"/>
                <a:sym typeface="Cambria"/>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231" name="Shape 231"/>
          <p:cNvSpPr txBox="1"/>
          <p:nvPr>
            <p:ph idx="4" type="body"/>
          </p:nvPr>
        </p:nvSpPr>
        <p:spPr>
          <a:xfrm>
            <a:off x="4629151" y="2505075"/>
            <a:ext cx="3887391" cy="3684588"/>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accent1"/>
              </a:buClr>
              <a:buSzPts val="2800"/>
              <a:buFont typeface="Cambria"/>
              <a:buNone/>
              <a:defRPr b="1" i="0" sz="2800" u="none" cap="none" strike="noStrike">
                <a:solidFill>
                  <a:schemeClr val="accent1"/>
                </a:solidFill>
                <a:latin typeface="Cambria"/>
                <a:ea typeface="Cambria"/>
                <a:cs typeface="Cambria"/>
                <a:sym typeface="Cambri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mbria"/>
                <a:ea typeface="Cambria"/>
                <a:cs typeface="Cambria"/>
                <a:sym typeface="Cambri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4pPr>
            <a:lvl5pPr indent="-342900" lvl="4" marL="2286000" marR="0" rtl="0" algn="l">
              <a:lnSpc>
                <a:spcPct val="90000"/>
              </a:lnSpc>
              <a:spcBef>
                <a:spcPts val="500"/>
              </a:spcBef>
              <a:spcAft>
                <a:spcPts val="0"/>
              </a:spcAft>
              <a:buClr>
                <a:schemeClr val="accent1"/>
              </a:buClr>
              <a:buSzPts val="1800"/>
              <a:buFont typeface="Arial"/>
              <a:buChar char="•"/>
              <a:defRPr b="0" i="0" sz="1800" u="none" cap="none" strike="noStrike">
                <a:solidFill>
                  <a:schemeClr val="dk1"/>
                </a:solidFill>
                <a:latin typeface="Cambria"/>
                <a:ea typeface="Cambria"/>
                <a:cs typeface="Cambria"/>
                <a:sym typeface="Cambri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32" name="Shape 232"/>
          <p:cNvSpPr txBox="1"/>
          <p:nvPr>
            <p:ph idx="10" type="dt"/>
          </p:nvPr>
        </p:nvSpPr>
        <p:spPr>
          <a:xfrm>
            <a:off x="628650" y="6356353"/>
            <a:ext cx="20574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33" name="Shape 233"/>
          <p:cNvSpPr txBox="1"/>
          <p:nvPr>
            <p:ph idx="11" type="ftr"/>
          </p:nvPr>
        </p:nvSpPr>
        <p:spPr>
          <a:xfrm>
            <a:off x="3028950" y="6356353"/>
            <a:ext cx="30861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34" name="Shape 234"/>
          <p:cNvSpPr txBox="1"/>
          <p:nvPr>
            <p:ph idx="12" type="sldNum"/>
          </p:nvPr>
        </p:nvSpPr>
        <p:spPr>
          <a:xfrm>
            <a:off x="6457950" y="6356353"/>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35" name="Shape 235"/>
        <p:cNvGrpSpPr/>
        <p:nvPr/>
      </p:nvGrpSpPr>
      <p:grpSpPr>
        <a:xfrm>
          <a:off x="0" y="0"/>
          <a:ext cx="0" cy="0"/>
          <a:chOff x="0" y="0"/>
          <a:chExt cx="0" cy="0"/>
        </a:xfrm>
      </p:grpSpPr>
      <p:sp>
        <p:nvSpPr>
          <p:cNvPr id="236" name="Shape 236"/>
          <p:cNvSpPr txBox="1"/>
          <p:nvPr>
            <p:ph type="title"/>
          </p:nvPr>
        </p:nvSpPr>
        <p:spPr>
          <a:xfrm>
            <a:off x="628650" y="365128"/>
            <a:ext cx="78867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accent6"/>
              </a:buClr>
              <a:buSzPts val="4000"/>
              <a:buFont typeface="Arial"/>
              <a:buNone/>
              <a:defRPr b="1" i="0" sz="4000" u="none" cap="none" strike="noStrike">
                <a:solidFill>
                  <a:schemeClr val="accent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7" name="Shape 237"/>
          <p:cNvSpPr txBox="1"/>
          <p:nvPr>
            <p:ph idx="10" type="dt"/>
          </p:nvPr>
        </p:nvSpPr>
        <p:spPr>
          <a:xfrm>
            <a:off x="628650" y="6356353"/>
            <a:ext cx="20574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38" name="Shape 238"/>
          <p:cNvSpPr txBox="1"/>
          <p:nvPr>
            <p:ph idx="11" type="ftr"/>
          </p:nvPr>
        </p:nvSpPr>
        <p:spPr>
          <a:xfrm>
            <a:off x="3028950" y="6356353"/>
            <a:ext cx="30861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39" name="Shape 239"/>
          <p:cNvSpPr txBox="1"/>
          <p:nvPr>
            <p:ph idx="12" type="sldNum"/>
          </p:nvPr>
        </p:nvSpPr>
        <p:spPr>
          <a:xfrm>
            <a:off x="6457950" y="6356353"/>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40" name="Shape 240"/>
        <p:cNvGrpSpPr/>
        <p:nvPr/>
      </p:nvGrpSpPr>
      <p:grpSpPr>
        <a:xfrm>
          <a:off x="0" y="0"/>
          <a:ext cx="0" cy="0"/>
          <a:chOff x="0" y="0"/>
          <a:chExt cx="0" cy="0"/>
        </a:xfrm>
      </p:grpSpPr>
      <p:sp>
        <p:nvSpPr>
          <p:cNvPr id="241" name="Shape 241"/>
          <p:cNvSpPr txBox="1"/>
          <p:nvPr>
            <p:ph idx="10" type="dt"/>
          </p:nvPr>
        </p:nvSpPr>
        <p:spPr>
          <a:xfrm>
            <a:off x="628650" y="6356353"/>
            <a:ext cx="20574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42" name="Shape 242"/>
          <p:cNvSpPr txBox="1"/>
          <p:nvPr>
            <p:ph idx="11" type="ftr"/>
          </p:nvPr>
        </p:nvSpPr>
        <p:spPr>
          <a:xfrm>
            <a:off x="3028950" y="6356353"/>
            <a:ext cx="30861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43" name="Shape 243"/>
          <p:cNvSpPr txBox="1"/>
          <p:nvPr>
            <p:ph idx="12" type="sldNum"/>
          </p:nvPr>
        </p:nvSpPr>
        <p:spPr>
          <a:xfrm>
            <a:off x="6457950" y="6356353"/>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244" name="Shape 244"/>
        <p:cNvGrpSpPr/>
        <p:nvPr/>
      </p:nvGrpSpPr>
      <p:grpSpPr>
        <a:xfrm>
          <a:off x="0" y="0"/>
          <a:ext cx="0" cy="0"/>
          <a:chOff x="0" y="0"/>
          <a:chExt cx="0" cy="0"/>
        </a:xfrm>
      </p:grpSpPr>
      <p:sp>
        <p:nvSpPr>
          <p:cNvPr id="245" name="Shape 245"/>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accent6"/>
              </a:buClr>
              <a:buSzPts val="3200"/>
              <a:buFont typeface="Arial"/>
              <a:buNone/>
              <a:defRPr b="1" i="0" sz="3200" u="none" cap="none" strike="noStrike">
                <a:solidFill>
                  <a:schemeClr val="accent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46" name="Shape 246"/>
          <p:cNvSpPr txBox="1"/>
          <p:nvPr>
            <p:ph idx="1" type="body"/>
          </p:nvPr>
        </p:nvSpPr>
        <p:spPr>
          <a:xfrm>
            <a:off x="3887391" y="987428"/>
            <a:ext cx="4629150" cy="4873625"/>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accent1"/>
              </a:buClr>
              <a:buSzPts val="3200"/>
              <a:buFont typeface="Cambria"/>
              <a:buNone/>
              <a:defRPr b="1" i="0" sz="3200" u="none" cap="none" strike="noStrike">
                <a:solidFill>
                  <a:schemeClr val="accent1"/>
                </a:solidFill>
                <a:latin typeface="Cambria"/>
                <a:ea typeface="Cambria"/>
                <a:cs typeface="Cambria"/>
                <a:sym typeface="Cambria"/>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mbria"/>
                <a:ea typeface="Cambria"/>
                <a:cs typeface="Cambria"/>
                <a:sym typeface="Cambria"/>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mbria"/>
                <a:ea typeface="Cambria"/>
                <a:cs typeface="Cambria"/>
                <a:sym typeface="Cambria"/>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4pPr>
            <a:lvl5pPr indent="-355600" lvl="4" marL="2286000" marR="0" rtl="0" algn="l">
              <a:lnSpc>
                <a:spcPct val="90000"/>
              </a:lnSpc>
              <a:spcBef>
                <a:spcPts val="500"/>
              </a:spcBef>
              <a:spcAft>
                <a:spcPts val="0"/>
              </a:spcAft>
              <a:buClr>
                <a:schemeClr val="accent1"/>
              </a:buClr>
              <a:buSzPts val="2000"/>
              <a:buFont typeface="Arial"/>
              <a:buChar char="•"/>
              <a:defRPr b="0" i="0" sz="2000" u="none" cap="none" strike="noStrike">
                <a:solidFill>
                  <a:schemeClr val="dk1"/>
                </a:solidFill>
                <a:latin typeface="Cambria"/>
                <a:ea typeface="Cambria"/>
                <a:cs typeface="Cambria"/>
                <a:sym typeface="Cambria"/>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47" name="Shape 247"/>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accent1"/>
              </a:buClr>
              <a:buSzPts val="1600"/>
              <a:buFont typeface="Cambria"/>
              <a:buNone/>
              <a:defRPr b="1" i="0" sz="1600" u="none" cap="none" strike="noStrike">
                <a:solidFill>
                  <a:schemeClr val="accent1"/>
                </a:solidFill>
                <a:latin typeface="Cambria"/>
                <a:ea typeface="Cambria"/>
                <a:cs typeface="Cambria"/>
                <a:sym typeface="Cambria"/>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mbria"/>
                <a:ea typeface="Cambria"/>
                <a:cs typeface="Cambria"/>
                <a:sym typeface="Cambria"/>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mbria"/>
                <a:ea typeface="Cambria"/>
                <a:cs typeface="Cambria"/>
                <a:sym typeface="Cambria"/>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mbria"/>
                <a:ea typeface="Cambria"/>
                <a:cs typeface="Cambria"/>
                <a:sym typeface="Cambria"/>
              </a:defRPr>
            </a:lvl4pPr>
            <a:lvl5pPr indent="-228600" lvl="4" marL="2286000" marR="0" rtl="0" algn="l">
              <a:lnSpc>
                <a:spcPct val="90000"/>
              </a:lnSpc>
              <a:spcBef>
                <a:spcPts val="500"/>
              </a:spcBef>
              <a:spcAft>
                <a:spcPts val="0"/>
              </a:spcAft>
              <a:buClr>
                <a:schemeClr val="accent1"/>
              </a:buClr>
              <a:buSzPts val="1000"/>
              <a:buFont typeface="Arial"/>
              <a:buNone/>
              <a:defRPr b="0" i="0" sz="1000" u="none" cap="none" strike="noStrike">
                <a:solidFill>
                  <a:schemeClr val="dk1"/>
                </a:solidFill>
                <a:latin typeface="Cambria"/>
                <a:ea typeface="Cambria"/>
                <a:cs typeface="Cambria"/>
                <a:sym typeface="Cambria"/>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
        <p:nvSpPr>
          <p:cNvPr id="248" name="Shape 248"/>
          <p:cNvSpPr txBox="1"/>
          <p:nvPr>
            <p:ph idx="10" type="dt"/>
          </p:nvPr>
        </p:nvSpPr>
        <p:spPr>
          <a:xfrm>
            <a:off x="628650" y="6356353"/>
            <a:ext cx="20574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49" name="Shape 249"/>
          <p:cNvSpPr txBox="1"/>
          <p:nvPr>
            <p:ph idx="11" type="ftr"/>
          </p:nvPr>
        </p:nvSpPr>
        <p:spPr>
          <a:xfrm>
            <a:off x="3028950" y="6356353"/>
            <a:ext cx="30861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50" name="Shape 250"/>
          <p:cNvSpPr txBox="1"/>
          <p:nvPr>
            <p:ph idx="12" type="sldNum"/>
          </p:nvPr>
        </p:nvSpPr>
        <p:spPr>
          <a:xfrm>
            <a:off x="6457950" y="6356353"/>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251" name="Shape 251"/>
        <p:cNvGrpSpPr/>
        <p:nvPr/>
      </p:nvGrpSpPr>
      <p:grpSpPr>
        <a:xfrm>
          <a:off x="0" y="0"/>
          <a:ext cx="0" cy="0"/>
          <a:chOff x="0" y="0"/>
          <a:chExt cx="0" cy="0"/>
        </a:xfrm>
      </p:grpSpPr>
      <p:sp>
        <p:nvSpPr>
          <p:cNvPr id="252" name="Shape 252"/>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accent6"/>
              </a:buClr>
              <a:buSzPts val="3200"/>
              <a:buFont typeface="Arial"/>
              <a:buNone/>
              <a:defRPr b="1" i="0" sz="3200" u="none" cap="none" strike="noStrike">
                <a:solidFill>
                  <a:schemeClr val="accent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3" name="Shape 253"/>
          <p:cNvSpPr/>
          <p:nvPr>
            <p:ph idx="2" type="pic"/>
          </p:nvPr>
        </p:nvSpPr>
        <p:spPr>
          <a:xfrm>
            <a:off x="3887391" y="987428"/>
            <a:ext cx="4629150" cy="4873625"/>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accent1"/>
              </a:buClr>
              <a:buSzPts val="3200"/>
              <a:buFont typeface="Cambria"/>
              <a:buNone/>
              <a:defRPr b="1" i="0" sz="3200" u="none" cap="none" strike="noStrike">
                <a:solidFill>
                  <a:schemeClr val="accent1"/>
                </a:solidFill>
                <a:latin typeface="Cambria"/>
                <a:ea typeface="Cambria"/>
                <a:cs typeface="Cambria"/>
                <a:sym typeface="Cambria"/>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mbria"/>
                <a:ea typeface="Cambria"/>
                <a:cs typeface="Cambria"/>
                <a:sym typeface="Cambria"/>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mbria"/>
                <a:ea typeface="Cambria"/>
                <a:cs typeface="Cambria"/>
                <a:sym typeface="Cambria"/>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mbria"/>
                <a:ea typeface="Cambria"/>
                <a:cs typeface="Cambria"/>
                <a:sym typeface="Cambria"/>
              </a:defRPr>
            </a:lvl4pPr>
            <a:lvl5pPr lvl="4" marR="0" rtl="0" algn="l">
              <a:lnSpc>
                <a:spcPct val="90000"/>
              </a:lnSpc>
              <a:spcBef>
                <a:spcPts val="500"/>
              </a:spcBef>
              <a:spcAft>
                <a:spcPts val="0"/>
              </a:spcAft>
              <a:buClr>
                <a:schemeClr val="accent1"/>
              </a:buClr>
              <a:buSzPts val="2000"/>
              <a:buFont typeface="Arial"/>
              <a:buNone/>
              <a:defRPr b="0" i="0" sz="2000" u="none" cap="none" strike="noStrike">
                <a:solidFill>
                  <a:schemeClr val="dk1"/>
                </a:solidFill>
                <a:latin typeface="Cambria"/>
                <a:ea typeface="Cambria"/>
                <a:cs typeface="Cambria"/>
                <a:sym typeface="Cambria"/>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254" name="Shape 254"/>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accent1"/>
              </a:buClr>
              <a:buSzPts val="1600"/>
              <a:buFont typeface="Cambria"/>
              <a:buNone/>
              <a:defRPr b="1" i="0" sz="1600" u="none" cap="none" strike="noStrike">
                <a:solidFill>
                  <a:schemeClr val="accent1"/>
                </a:solidFill>
                <a:latin typeface="Cambria"/>
                <a:ea typeface="Cambria"/>
                <a:cs typeface="Cambria"/>
                <a:sym typeface="Cambria"/>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mbria"/>
                <a:ea typeface="Cambria"/>
                <a:cs typeface="Cambria"/>
                <a:sym typeface="Cambria"/>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mbria"/>
                <a:ea typeface="Cambria"/>
                <a:cs typeface="Cambria"/>
                <a:sym typeface="Cambria"/>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mbria"/>
                <a:ea typeface="Cambria"/>
                <a:cs typeface="Cambria"/>
                <a:sym typeface="Cambria"/>
              </a:defRPr>
            </a:lvl4pPr>
            <a:lvl5pPr indent="-228600" lvl="4" marL="2286000" marR="0" rtl="0" algn="l">
              <a:lnSpc>
                <a:spcPct val="90000"/>
              </a:lnSpc>
              <a:spcBef>
                <a:spcPts val="500"/>
              </a:spcBef>
              <a:spcAft>
                <a:spcPts val="0"/>
              </a:spcAft>
              <a:buClr>
                <a:schemeClr val="accent1"/>
              </a:buClr>
              <a:buSzPts val="1000"/>
              <a:buFont typeface="Arial"/>
              <a:buNone/>
              <a:defRPr b="0" i="0" sz="1000" u="none" cap="none" strike="noStrike">
                <a:solidFill>
                  <a:schemeClr val="dk1"/>
                </a:solidFill>
                <a:latin typeface="Cambria"/>
                <a:ea typeface="Cambria"/>
                <a:cs typeface="Cambria"/>
                <a:sym typeface="Cambria"/>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
        <p:nvSpPr>
          <p:cNvPr id="255" name="Shape 255"/>
          <p:cNvSpPr txBox="1"/>
          <p:nvPr>
            <p:ph idx="10" type="dt"/>
          </p:nvPr>
        </p:nvSpPr>
        <p:spPr>
          <a:xfrm>
            <a:off x="628650" y="6356353"/>
            <a:ext cx="20574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56" name="Shape 256"/>
          <p:cNvSpPr txBox="1"/>
          <p:nvPr>
            <p:ph idx="11" type="ftr"/>
          </p:nvPr>
        </p:nvSpPr>
        <p:spPr>
          <a:xfrm>
            <a:off x="3028950" y="6356353"/>
            <a:ext cx="30861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57" name="Shape 257"/>
          <p:cNvSpPr txBox="1"/>
          <p:nvPr>
            <p:ph idx="12" type="sldNum"/>
          </p:nvPr>
        </p:nvSpPr>
        <p:spPr>
          <a:xfrm>
            <a:off x="6457950" y="6356353"/>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Custom Layout">
    <p:spTree>
      <p:nvGrpSpPr>
        <p:cNvPr id="258" name="Shape 258"/>
        <p:cNvGrpSpPr/>
        <p:nvPr/>
      </p:nvGrpSpPr>
      <p:grpSpPr>
        <a:xfrm>
          <a:off x="0" y="0"/>
          <a:ext cx="0" cy="0"/>
          <a:chOff x="0" y="0"/>
          <a:chExt cx="0" cy="0"/>
        </a:xfrm>
      </p:grpSpPr>
      <p:sp>
        <p:nvSpPr>
          <p:cNvPr id="259" name="Shape 259"/>
          <p:cNvSpPr txBox="1"/>
          <p:nvPr>
            <p:ph type="title"/>
          </p:nvPr>
        </p:nvSpPr>
        <p:spPr>
          <a:xfrm>
            <a:off x="628650" y="365128"/>
            <a:ext cx="78867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accent6"/>
              </a:buClr>
              <a:buSzPts val="4000"/>
              <a:buFont typeface="Arial"/>
              <a:buNone/>
              <a:defRPr b="1" i="0" sz="4000" u="none" cap="none" strike="noStrike">
                <a:solidFill>
                  <a:schemeClr val="accent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60" name="Shape 260"/>
          <p:cNvSpPr txBox="1"/>
          <p:nvPr>
            <p:ph idx="10" type="dt"/>
          </p:nvPr>
        </p:nvSpPr>
        <p:spPr>
          <a:xfrm>
            <a:off x="628650" y="6356353"/>
            <a:ext cx="20574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61" name="Shape 261"/>
          <p:cNvSpPr txBox="1"/>
          <p:nvPr>
            <p:ph idx="11" type="ftr"/>
          </p:nvPr>
        </p:nvSpPr>
        <p:spPr>
          <a:xfrm>
            <a:off x="3028950" y="6356353"/>
            <a:ext cx="30861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62" name="Shape 262"/>
          <p:cNvSpPr txBox="1"/>
          <p:nvPr>
            <p:ph idx="12" type="sldNum"/>
          </p:nvPr>
        </p:nvSpPr>
        <p:spPr>
          <a:xfrm>
            <a:off x="6457950" y="6356353"/>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ack Cover">
  <p:cSld name="Back Cover">
    <p:spTree>
      <p:nvGrpSpPr>
        <p:cNvPr id="263" name="Shape 263"/>
        <p:cNvGrpSpPr/>
        <p:nvPr/>
      </p:nvGrpSpPr>
      <p:grpSpPr>
        <a:xfrm>
          <a:off x="0" y="0"/>
          <a:ext cx="0" cy="0"/>
          <a:chOff x="0" y="0"/>
          <a:chExt cx="0" cy="0"/>
        </a:xfrm>
      </p:grpSpPr>
      <p:pic>
        <p:nvPicPr>
          <p:cNvPr id="264" name="Shape 264"/>
          <p:cNvPicPr preferRelativeResize="0"/>
          <p:nvPr/>
        </p:nvPicPr>
        <p:blipFill rotWithShape="1">
          <a:blip r:embed="rId2">
            <a:alphaModFix/>
          </a:blip>
          <a:srcRect b="0" l="0" r="0" t="0"/>
          <a:stretch/>
        </p:blipFill>
        <p:spPr>
          <a:xfrm>
            <a:off x="146960" y="210769"/>
            <a:ext cx="8882739" cy="6200632"/>
          </a:xfrm>
          <a:prstGeom prst="rect">
            <a:avLst/>
          </a:prstGeom>
          <a:noFill/>
          <a:ln>
            <a:noFill/>
          </a:ln>
        </p:spPr>
      </p:pic>
      <p:sp>
        <p:nvSpPr>
          <p:cNvPr id="265" name="Shape 265"/>
          <p:cNvSpPr/>
          <p:nvPr/>
        </p:nvSpPr>
        <p:spPr>
          <a:xfrm>
            <a:off x="114299" y="6498228"/>
            <a:ext cx="8915400" cy="278939"/>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6" name="Shape 266"/>
          <p:cNvSpPr/>
          <p:nvPr/>
        </p:nvSpPr>
        <p:spPr>
          <a:xfrm>
            <a:off x="114300" y="211443"/>
            <a:ext cx="8899070" cy="6199958"/>
          </a:xfrm>
          <a:prstGeom prst="rect">
            <a:avLst/>
          </a:prstGeom>
          <a:solidFill>
            <a:srgbClr val="1C4785">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67" name="Shape 267"/>
          <p:cNvPicPr preferRelativeResize="0"/>
          <p:nvPr/>
        </p:nvPicPr>
        <p:blipFill rotWithShape="1">
          <a:blip r:embed="rId3">
            <a:alphaModFix/>
          </a:blip>
          <a:srcRect b="0" l="0" r="0" t="0"/>
          <a:stretch/>
        </p:blipFill>
        <p:spPr>
          <a:xfrm>
            <a:off x="97970" y="630282"/>
            <a:ext cx="4983483" cy="1237706"/>
          </a:xfrm>
          <a:prstGeom prst="rect">
            <a:avLst/>
          </a:prstGeom>
          <a:noFill/>
          <a:ln>
            <a:noFill/>
          </a:ln>
        </p:spPr>
      </p:pic>
      <p:sp>
        <p:nvSpPr>
          <p:cNvPr id="268" name="Shape 268"/>
          <p:cNvSpPr txBox="1"/>
          <p:nvPr/>
        </p:nvSpPr>
        <p:spPr>
          <a:xfrm>
            <a:off x="2081892" y="2769326"/>
            <a:ext cx="4963885" cy="70788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0"/>
              <a:buFont typeface="Arial"/>
              <a:buNone/>
            </a:pPr>
            <a:r>
              <a:rPr b="1" i="0" lang="en-US" sz="4000" u="none" cap="none" strike="noStrike">
                <a:solidFill>
                  <a:schemeClr val="lt1"/>
                </a:solidFill>
                <a:latin typeface="Arial"/>
                <a:ea typeface="Arial"/>
                <a:cs typeface="Arial"/>
                <a:sym typeface="Arial"/>
              </a:rPr>
              <a:t>Contact Us</a:t>
            </a:r>
            <a:endParaRPr sz="1800">
              <a:solidFill>
                <a:schemeClr val="lt1"/>
              </a:solidFill>
              <a:latin typeface="Arial"/>
              <a:ea typeface="Arial"/>
              <a:cs typeface="Arial"/>
              <a:sym typeface="Arial"/>
            </a:endParaRPr>
          </a:p>
        </p:txBody>
      </p:sp>
      <p:sp>
        <p:nvSpPr>
          <p:cNvPr id="269" name="Shape 269"/>
          <p:cNvSpPr txBox="1"/>
          <p:nvPr/>
        </p:nvSpPr>
        <p:spPr>
          <a:xfrm>
            <a:off x="1828799" y="3788231"/>
            <a:ext cx="5486400" cy="195951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1600"/>
              <a:buFont typeface="Cambria"/>
              <a:buNone/>
            </a:pPr>
            <a:r>
              <a:rPr b="1" i="0" lang="en-US" sz="1600" u="none" cap="none" strike="noStrike">
                <a:solidFill>
                  <a:schemeClr val="lt1"/>
                </a:solidFill>
                <a:latin typeface="Cambria"/>
                <a:ea typeface="Cambria"/>
                <a:cs typeface="Cambria"/>
                <a:sym typeface="Cambria"/>
              </a:rPr>
              <a:t>860.869.0020</a:t>
            </a:r>
            <a:endParaRPr b="1" i="0" sz="1600" u="none" cap="none" strike="noStrike">
              <a:solidFill>
                <a:schemeClr val="lt1"/>
              </a:solidFill>
              <a:latin typeface="Cambria"/>
              <a:ea typeface="Cambria"/>
              <a:cs typeface="Cambria"/>
              <a:sym typeface="Cambria"/>
            </a:endParaRPr>
          </a:p>
          <a:p>
            <a:pPr indent="0" lvl="0" marL="0" marR="0" rtl="0" algn="ctr">
              <a:lnSpc>
                <a:spcPct val="90000"/>
              </a:lnSpc>
              <a:spcBef>
                <a:spcPts val="1000"/>
              </a:spcBef>
              <a:spcAft>
                <a:spcPts val="0"/>
              </a:spcAft>
              <a:buClr>
                <a:schemeClr val="lt1"/>
              </a:buClr>
              <a:buSzPts val="1600"/>
              <a:buFont typeface="Cambria"/>
              <a:buNone/>
            </a:pPr>
            <a:r>
              <a:rPr b="1" i="0" lang="en-US" sz="1600" u="none" cap="none" strike="noStrike">
                <a:solidFill>
                  <a:schemeClr val="lt1"/>
                </a:solidFill>
                <a:latin typeface="Cambria"/>
                <a:ea typeface="Cambria"/>
                <a:cs typeface="Cambria"/>
                <a:sym typeface="Cambria"/>
              </a:rPr>
              <a:t>Information@ctmip.org</a:t>
            </a:r>
            <a:endParaRPr/>
          </a:p>
          <a:p>
            <a:pPr indent="0" lvl="0" marL="0" marR="0" rtl="0" algn="ctr">
              <a:lnSpc>
                <a:spcPct val="90000"/>
              </a:lnSpc>
              <a:spcBef>
                <a:spcPts val="1000"/>
              </a:spcBef>
              <a:spcAft>
                <a:spcPts val="0"/>
              </a:spcAft>
              <a:buClr>
                <a:schemeClr val="dk1"/>
              </a:buClr>
              <a:buSzPts val="1600"/>
              <a:buFont typeface="Arial"/>
              <a:buNone/>
            </a:pPr>
            <a:r>
              <a:t/>
            </a:r>
            <a:endParaRPr b="1" i="0" sz="1600" u="none" cap="none" strike="noStrike">
              <a:solidFill>
                <a:schemeClr val="lt1"/>
              </a:solidFill>
              <a:latin typeface="Cambria"/>
              <a:ea typeface="Cambria"/>
              <a:cs typeface="Cambria"/>
              <a:sym typeface="Cambria"/>
            </a:endParaRPr>
          </a:p>
          <a:p>
            <a:pPr indent="0" lvl="0" marL="0" marR="0" rtl="0" algn="ctr">
              <a:lnSpc>
                <a:spcPct val="90000"/>
              </a:lnSpc>
              <a:spcBef>
                <a:spcPts val="1000"/>
              </a:spcBef>
              <a:spcAft>
                <a:spcPts val="0"/>
              </a:spcAft>
              <a:buClr>
                <a:schemeClr val="lt1"/>
              </a:buClr>
              <a:buSzPts val="1600"/>
              <a:buFont typeface="Cambria"/>
              <a:buNone/>
            </a:pPr>
            <a:r>
              <a:rPr b="1" i="0" lang="en-US" sz="1600" u="none" cap="none" strike="noStrike">
                <a:solidFill>
                  <a:schemeClr val="lt1"/>
                </a:solidFill>
                <a:latin typeface="Cambria"/>
                <a:ea typeface="Cambria"/>
                <a:cs typeface="Cambria"/>
                <a:sym typeface="Cambria"/>
              </a:rPr>
              <a:t>901 Main Street</a:t>
            </a:r>
            <a:endParaRPr b="1" i="0" sz="1600" u="none" cap="none" strike="noStrike">
              <a:solidFill>
                <a:schemeClr val="lt1"/>
              </a:solidFill>
              <a:latin typeface="Cambria"/>
              <a:ea typeface="Cambria"/>
              <a:cs typeface="Cambria"/>
              <a:sym typeface="Cambria"/>
            </a:endParaRPr>
          </a:p>
          <a:p>
            <a:pPr indent="0" lvl="0" marL="0" marR="0" rtl="0" algn="ctr">
              <a:lnSpc>
                <a:spcPct val="90000"/>
              </a:lnSpc>
              <a:spcBef>
                <a:spcPts val="1000"/>
              </a:spcBef>
              <a:spcAft>
                <a:spcPts val="0"/>
              </a:spcAft>
              <a:buClr>
                <a:schemeClr val="lt1"/>
              </a:buClr>
              <a:buSzPts val="1600"/>
              <a:buFont typeface="Cambria"/>
              <a:buNone/>
            </a:pPr>
            <a:r>
              <a:rPr b="1" i="0" lang="en-US" sz="1600" u="none" cap="none" strike="noStrike">
                <a:solidFill>
                  <a:schemeClr val="lt1"/>
                </a:solidFill>
                <a:latin typeface="Cambria"/>
                <a:ea typeface="Cambria"/>
                <a:cs typeface="Cambria"/>
                <a:sym typeface="Cambria"/>
              </a:rPr>
              <a:t>Manchester, CT 06040</a:t>
            </a:r>
            <a:endParaRPr/>
          </a:p>
          <a:p>
            <a:pPr indent="0" lvl="0" marL="0" marR="0" rtl="0" algn="l">
              <a:spcBef>
                <a:spcPts val="0"/>
              </a:spcBef>
              <a:spcAft>
                <a:spcPts val="0"/>
              </a:spcAft>
              <a:buNone/>
            </a:pPr>
            <a:r>
              <a:t/>
            </a:r>
            <a:endParaRPr sz="1600">
              <a:solidFill>
                <a:schemeClr val="lt1"/>
              </a:solidFill>
              <a:latin typeface="Arial"/>
              <a:ea typeface="Arial"/>
              <a:cs typeface="Arial"/>
              <a:sym typeface="Arial"/>
            </a:endParaRPr>
          </a:p>
        </p:txBody>
      </p:sp>
    </p:spTree>
  </p:cSld>
  <p:clrMapOvr>
    <a:masterClrMapping/>
  </p:clrMapOvr>
  <p:extLst>
    <p:ext uri="{DCECCB84-F9BA-43D5-87BE-67443E8EF086}">
      <p15:sldGuideLst>
        <p15:guide id="1" pos="2880">
          <p15:clr>
            <a:srgbClr val="FBAE40"/>
          </p15:clr>
        </p15:guide>
        <p15:guide id="2" orient="horz" pos="19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76" name="Shape 276"/>
        <p:cNvGrpSpPr/>
        <p:nvPr/>
      </p:nvGrpSpPr>
      <p:grpSpPr>
        <a:xfrm>
          <a:off x="0" y="0"/>
          <a:ext cx="0" cy="0"/>
          <a:chOff x="0" y="0"/>
          <a:chExt cx="0" cy="0"/>
        </a:xfrm>
      </p:grpSpPr>
      <p:sp>
        <p:nvSpPr>
          <p:cNvPr id="277" name="Shape 277"/>
          <p:cNvSpPr/>
          <p:nvPr/>
        </p:nvSpPr>
        <p:spPr>
          <a:xfrm>
            <a:off x="114300" y="304800"/>
            <a:ext cx="8915400" cy="61976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8" name="Shape 278"/>
          <p:cNvSpPr/>
          <p:nvPr/>
        </p:nvSpPr>
        <p:spPr>
          <a:xfrm>
            <a:off x="182880" y="371957"/>
            <a:ext cx="8778240" cy="613044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9" name="Shape 279"/>
          <p:cNvSpPr txBox="1"/>
          <p:nvPr>
            <p:ph idx="1" type="body"/>
          </p:nvPr>
        </p:nvSpPr>
        <p:spPr>
          <a:xfrm>
            <a:off x="484714" y="1825625"/>
            <a:ext cx="8087786" cy="4351338"/>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accent1"/>
              </a:buClr>
              <a:buSzPts val="1800"/>
              <a:buFont typeface="Cambria"/>
              <a:buNone/>
              <a:defRPr b="1" i="0" sz="1800" u="none" cap="none" strike="noStrike">
                <a:solidFill>
                  <a:schemeClr val="accent1"/>
                </a:solidFill>
                <a:latin typeface="Cambria"/>
                <a:ea typeface="Cambria"/>
                <a:cs typeface="Cambria"/>
                <a:sym typeface="Cambria"/>
              </a:defRPr>
            </a:lvl1pPr>
            <a:lvl2pPr indent="-342900" lvl="1" marL="914400" marR="0" rtl="0" algn="l">
              <a:lnSpc>
                <a:spcPct val="150000"/>
              </a:lnSpc>
              <a:spcBef>
                <a:spcPts val="500"/>
              </a:spcBef>
              <a:spcAft>
                <a:spcPts val="0"/>
              </a:spcAft>
              <a:buClr>
                <a:schemeClr val="accent4"/>
              </a:buClr>
              <a:buSzPts val="1800"/>
              <a:buFont typeface="Arial"/>
              <a:buChar char="•"/>
              <a:defRPr b="0" i="0" sz="1800" u="none" cap="none" strike="noStrike">
                <a:solidFill>
                  <a:schemeClr val="accent4"/>
                </a:solidFill>
                <a:latin typeface="Cambria"/>
                <a:ea typeface="Cambria"/>
                <a:cs typeface="Cambria"/>
                <a:sym typeface="Cambria"/>
              </a:defRPr>
            </a:lvl2pPr>
            <a:lvl3pPr indent="-314325" lvl="2" marL="1371600" marR="0" rtl="0" algn="l">
              <a:lnSpc>
                <a:spcPct val="150000"/>
              </a:lnSpc>
              <a:spcBef>
                <a:spcPts val="500"/>
              </a:spcBef>
              <a:spcAft>
                <a:spcPts val="0"/>
              </a:spcAft>
              <a:buClr>
                <a:schemeClr val="accent1"/>
              </a:buClr>
              <a:buSzPts val="1350"/>
              <a:buFont typeface="Noto Sans Symbols"/>
              <a:buChar char="▪"/>
              <a:defRPr b="0" i="0" sz="1800" u="none" cap="none" strike="noStrike">
                <a:solidFill>
                  <a:schemeClr val="accent1"/>
                </a:solidFill>
                <a:latin typeface="Cambria"/>
                <a:ea typeface="Cambria"/>
                <a:cs typeface="Cambria"/>
                <a:sym typeface="Cambria"/>
              </a:defRPr>
            </a:lvl3pPr>
            <a:lvl4pPr indent="-342900" lvl="3" marL="1828800" marR="0" rtl="0" algn="l">
              <a:lnSpc>
                <a:spcPct val="150000"/>
              </a:lnSpc>
              <a:spcBef>
                <a:spcPts val="500"/>
              </a:spcBef>
              <a:spcAft>
                <a:spcPts val="0"/>
              </a:spcAft>
              <a:buClr>
                <a:schemeClr val="accent4"/>
              </a:buClr>
              <a:buSzPts val="1800"/>
              <a:buFont typeface="Courier New"/>
              <a:buChar char="o"/>
              <a:defRPr b="0" i="0" sz="1800" u="none" cap="none" strike="noStrike">
                <a:solidFill>
                  <a:schemeClr val="accent4"/>
                </a:solidFill>
                <a:latin typeface="Cambria"/>
                <a:ea typeface="Cambria"/>
                <a:cs typeface="Cambria"/>
                <a:sym typeface="Cambria"/>
              </a:defRPr>
            </a:lvl4pPr>
            <a:lvl5pPr indent="-342900" lvl="4" marL="2286000" marR="0" rtl="0" algn="l">
              <a:lnSpc>
                <a:spcPct val="150000"/>
              </a:lnSpc>
              <a:spcBef>
                <a:spcPts val="500"/>
              </a:spcBef>
              <a:spcAft>
                <a:spcPts val="0"/>
              </a:spcAft>
              <a:buClr>
                <a:schemeClr val="accent1"/>
              </a:buClr>
              <a:buSzPts val="1800"/>
              <a:buFont typeface="Arial"/>
              <a:buChar char="•"/>
              <a:defRPr b="0" i="0" sz="1800" u="none" cap="none" strike="noStrike">
                <a:solidFill>
                  <a:schemeClr val="accent6"/>
                </a:solidFill>
                <a:latin typeface="Cambria"/>
                <a:ea typeface="Cambria"/>
                <a:cs typeface="Cambria"/>
                <a:sym typeface="Cambri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80" name="Shape 280"/>
          <p:cNvSpPr/>
          <p:nvPr/>
        </p:nvSpPr>
        <p:spPr>
          <a:xfrm>
            <a:off x="114210" y="984250"/>
            <a:ext cx="7315200" cy="3937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1" name="Shape 281"/>
          <p:cNvSpPr txBox="1"/>
          <p:nvPr>
            <p:ph type="title"/>
          </p:nvPr>
        </p:nvSpPr>
        <p:spPr>
          <a:xfrm>
            <a:off x="484714" y="1009808"/>
            <a:ext cx="6735087" cy="393540"/>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Clr>
                <a:schemeClr val="lt1"/>
              </a:buClr>
              <a:buSzPts val="2000"/>
              <a:buFont typeface="Arial"/>
              <a:buNone/>
              <a:defRPr b="1" i="0" sz="20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82" name="Shape 282"/>
          <p:cNvSpPr/>
          <p:nvPr/>
        </p:nvSpPr>
        <p:spPr>
          <a:xfrm>
            <a:off x="114299" y="6554915"/>
            <a:ext cx="8915400" cy="2286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3" name="Shape 283"/>
          <p:cNvSpPr txBox="1"/>
          <p:nvPr/>
        </p:nvSpPr>
        <p:spPr>
          <a:xfrm>
            <a:off x="182880" y="6554915"/>
            <a:ext cx="4515641" cy="2308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900">
                <a:solidFill>
                  <a:schemeClr val="lt1"/>
                </a:solidFill>
                <a:latin typeface="Cambria"/>
                <a:ea typeface="Cambria"/>
                <a:cs typeface="Cambria"/>
                <a:sym typeface="Cambria"/>
              </a:rPr>
              <a:t>Minority Inclusion Project</a:t>
            </a:r>
            <a:endParaRPr/>
          </a:p>
        </p:txBody>
      </p:sp>
      <p:sp>
        <p:nvSpPr>
          <p:cNvPr id="284" name="Shape 284"/>
          <p:cNvSpPr txBox="1"/>
          <p:nvPr/>
        </p:nvSpPr>
        <p:spPr>
          <a:xfrm>
            <a:off x="8572500" y="6554915"/>
            <a:ext cx="437495" cy="215444"/>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b="1" i="0" lang="en-US" sz="800">
                <a:solidFill>
                  <a:schemeClr val="lt1"/>
                </a:solidFill>
                <a:latin typeface="Arial"/>
                <a:ea typeface="Arial"/>
                <a:cs typeface="Arial"/>
                <a:sym typeface="Arial"/>
              </a:rPr>
              <a:t>‹#›</a:t>
            </a:fld>
            <a:endParaRPr b="1" i="0" sz="800">
              <a:solidFill>
                <a:schemeClr val="lt1"/>
              </a:solidFill>
              <a:latin typeface="Arial"/>
              <a:ea typeface="Arial"/>
              <a:cs typeface="Arial"/>
              <a:sym typeface="Arial"/>
            </a:endParaRPr>
          </a:p>
        </p:txBody>
      </p:sp>
    </p:spTree>
  </p:cSld>
  <p:clrMapOvr>
    <a:masterClrMapping/>
  </p:clrMapOvr>
  <p:extLst>
    <p:ext uri="{DCECCB84-F9BA-43D5-87BE-67443E8EF086}">
      <p15:sldGuideLst>
        <p15:guide id="1" pos="360">
          <p15:clr>
            <a:srgbClr val="FBAE40"/>
          </p15:clr>
        </p15:guide>
        <p15:guide id="2" orient="horz" pos="1200">
          <p15:clr>
            <a:srgbClr val="FBAE40"/>
          </p15:clr>
        </p15:guide>
        <p15:guide id="3" pos="540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285" name="Shape 285"/>
        <p:cNvGrpSpPr/>
        <p:nvPr/>
      </p:nvGrpSpPr>
      <p:grpSpPr>
        <a:xfrm>
          <a:off x="0" y="0"/>
          <a:ext cx="0" cy="0"/>
          <a:chOff x="0" y="0"/>
          <a:chExt cx="0" cy="0"/>
        </a:xfrm>
      </p:grpSpPr>
      <p:sp>
        <p:nvSpPr>
          <p:cNvPr id="286" name="Shape 286"/>
          <p:cNvSpPr/>
          <p:nvPr/>
        </p:nvSpPr>
        <p:spPr>
          <a:xfrm>
            <a:off x="114299" y="6548565"/>
            <a:ext cx="8915400" cy="2286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7" name="Shape 287"/>
          <p:cNvSpPr txBox="1"/>
          <p:nvPr/>
        </p:nvSpPr>
        <p:spPr>
          <a:xfrm>
            <a:off x="1117121" y="6542357"/>
            <a:ext cx="6909759" cy="2308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900">
                <a:solidFill>
                  <a:schemeClr val="lt1"/>
                </a:solidFill>
                <a:latin typeface="Cambria"/>
                <a:ea typeface="Cambria"/>
                <a:cs typeface="Cambria"/>
                <a:sym typeface="Cambria"/>
              </a:rPr>
              <a:t>ctmip.org </a:t>
            </a:r>
            <a:r>
              <a:rPr b="1" lang="en-US" sz="900">
                <a:solidFill>
                  <a:schemeClr val="lt1"/>
                </a:solidFill>
                <a:latin typeface="Cambria"/>
                <a:ea typeface="Cambria"/>
                <a:cs typeface="Cambria"/>
                <a:sym typeface="Cambria"/>
              </a:rPr>
              <a:t> | Manchester, CT | 860.639.1546</a:t>
            </a:r>
            <a:endParaRPr b="1" sz="900">
              <a:solidFill>
                <a:schemeClr val="lt1"/>
              </a:solidFill>
              <a:latin typeface="Cambria"/>
              <a:ea typeface="Cambria"/>
              <a:cs typeface="Cambria"/>
              <a:sym typeface="Cambria"/>
            </a:endParaRPr>
          </a:p>
        </p:txBody>
      </p:sp>
      <p:sp>
        <p:nvSpPr>
          <p:cNvPr id="288" name="Shape 288"/>
          <p:cNvSpPr/>
          <p:nvPr/>
        </p:nvSpPr>
        <p:spPr>
          <a:xfrm>
            <a:off x="4121331" y="3762940"/>
            <a:ext cx="888276" cy="88696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9" name="Shape 289"/>
          <p:cNvSpPr/>
          <p:nvPr/>
        </p:nvSpPr>
        <p:spPr>
          <a:xfrm>
            <a:off x="114299" y="4473146"/>
            <a:ext cx="8915400" cy="207231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0" name="Shape 290"/>
          <p:cNvSpPr/>
          <p:nvPr/>
        </p:nvSpPr>
        <p:spPr>
          <a:xfrm>
            <a:off x="114300" y="6527173"/>
            <a:ext cx="8915400" cy="182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1" name="Shape 291"/>
          <p:cNvSpPr txBox="1"/>
          <p:nvPr>
            <p:ph idx="1" type="subTitle"/>
          </p:nvPr>
        </p:nvSpPr>
        <p:spPr>
          <a:xfrm>
            <a:off x="1143000" y="5376331"/>
            <a:ext cx="6858000" cy="922869"/>
          </a:xfrm>
          <a:prstGeom prst="rect">
            <a:avLst/>
          </a:prstGeom>
          <a:noFill/>
          <a:ln>
            <a:noFill/>
          </a:ln>
        </p:spPr>
        <p:txBody>
          <a:bodyPr anchorCtr="0" anchor="t" bIns="45700" lIns="91425" spcFirstLastPara="1" rIns="91425" wrap="square" tIns="45700"/>
          <a:lstStyle>
            <a:lvl1pPr lvl="0" marR="0" rtl="0" algn="ctr">
              <a:lnSpc>
                <a:spcPct val="90000"/>
              </a:lnSpc>
              <a:spcBef>
                <a:spcPts val="1000"/>
              </a:spcBef>
              <a:spcAft>
                <a:spcPts val="0"/>
              </a:spcAft>
              <a:buClr>
                <a:schemeClr val="lt1"/>
              </a:buClr>
              <a:buSzPts val="2400"/>
              <a:buFont typeface="Cambria"/>
              <a:buNone/>
              <a:defRPr b="0" i="0" sz="2400" u="none" cap="none" strike="noStrike">
                <a:solidFill>
                  <a:schemeClr val="lt1"/>
                </a:solidFill>
                <a:latin typeface="Cambria"/>
                <a:ea typeface="Cambria"/>
                <a:cs typeface="Cambria"/>
                <a:sym typeface="Cambria"/>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mbria"/>
                <a:ea typeface="Cambria"/>
                <a:cs typeface="Cambria"/>
                <a:sym typeface="Cambria"/>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mbria"/>
                <a:ea typeface="Cambria"/>
                <a:cs typeface="Cambria"/>
                <a:sym typeface="Cambria"/>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mbria"/>
                <a:ea typeface="Cambria"/>
                <a:cs typeface="Cambria"/>
                <a:sym typeface="Cambria"/>
              </a:defRPr>
            </a:lvl4pPr>
            <a:lvl5pPr lvl="4" marR="0" rtl="0" algn="ctr">
              <a:lnSpc>
                <a:spcPct val="90000"/>
              </a:lnSpc>
              <a:spcBef>
                <a:spcPts val="500"/>
              </a:spcBef>
              <a:spcAft>
                <a:spcPts val="0"/>
              </a:spcAft>
              <a:buClr>
                <a:schemeClr val="accent1"/>
              </a:buClr>
              <a:buSzPts val="1600"/>
              <a:buFont typeface="Arial"/>
              <a:buNone/>
              <a:defRPr b="0" i="0" sz="1600" u="none" cap="none" strike="noStrike">
                <a:solidFill>
                  <a:schemeClr val="dk1"/>
                </a:solidFill>
                <a:latin typeface="Cambria"/>
                <a:ea typeface="Cambria"/>
                <a:cs typeface="Cambria"/>
                <a:sym typeface="Cambria"/>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292" name="Shape 292"/>
          <p:cNvSpPr/>
          <p:nvPr/>
        </p:nvSpPr>
        <p:spPr>
          <a:xfrm>
            <a:off x="0" y="4442611"/>
            <a:ext cx="9029700" cy="4571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93" name="Shape 293"/>
          <p:cNvPicPr preferRelativeResize="0"/>
          <p:nvPr/>
        </p:nvPicPr>
        <p:blipFill rotWithShape="1">
          <a:blip r:embed="rId2">
            <a:alphaModFix/>
          </a:blip>
          <a:srcRect b="24803" l="0" r="0" t="26089"/>
          <a:stretch/>
        </p:blipFill>
        <p:spPr>
          <a:xfrm>
            <a:off x="130629" y="143692"/>
            <a:ext cx="8899069" cy="4310743"/>
          </a:xfrm>
          <a:prstGeom prst="rect">
            <a:avLst/>
          </a:prstGeom>
          <a:noFill/>
          <a:ln>
            <a:noFill/>
          </a:ln>
        </p:spPr>
      </p:pic>
      <p:sp>
        <p:nvSpPr>
          <p:cNvPr id="294" name="Shape 294"/>
          <p:cNvSpPr txBox="1"/>
          <p:nvPr>
            <p:ph type="title"/>
          </p:nvPr>
        </p:nvSpPr>
        <p:spPr>
          <a:xfrm>
            <a:off x="628650" y="4811485"/>
            <a:ext cx="7886700" cy="488647"/>
          </a:xfrm>
          <a:prstGeom prst="rect">
            <a:avLst/>
          </a:prstGeom>
          <a:noFill/>
          <a:ln>
            <a:noFill/>
          </a:ln>
        </p:spPr>
        <p:txBody>
          <a:bodyPr anchorCtr="0" anchor="t" bIns="45700" lIns="91425" spcFirstLastPara="1" rIns="91425" wrap="square" tIns="45700"/>
          <a:lstStyle>
            <a:lvl1pPr lvl="0" marR="0" rtl="0" algn="ctr">
              <a:lnSpc>
                <a:spcPct val="90000"/>
              </a:lnSpc>
              <a:spcBef>
                <a:spcPts val="0"/>
              </a:spcBef>
              <a:spcAft>
                <a:spcPts val="0"/>
              </a:spcAft>
              <a:buClr>
                <a:schemeClr val="lt1"/>
              </a:buClr>
              <a:buSzPts val="3000"/>
              <a:buFont typeface="Arial"/>
              <a:buNone/>
              <a:defRPr b="1" i="0" sz="30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95" name="Shape 295"/>
          <p:cNvPicPr preferRelativeResize="0"/>
          <p:nvPr/>
        </p:nvPicPr>
        <p:blipFill rotWithShape="1">
          <a:blip r:embed="rId3">
            <a:alphaModFix/>
          </a:blip>
          <a:srcRect b="0" l="0" r="0" t="0"/>
          <a:stretch/>
        </p:blipFill>
        <p:spPr>
          <a:xfrm>
            <a:off x="130629" y="630282"/>
            <a:ext cx="4950823" cy="1237706"/>
          </a:xfrm>
          <a:prstGeom prst="rect">
            <a:avLst/>
          </a:prstGeom>
          <a:noFill/>
          <a:ln>
            <a:noFill/>
          </a:ln>
        </p:spPr>
      </p:pic>
    </p:spTree>
  </p:cSld>
  <p:clrMapOvr>
    <a:masterClrMapping/>
  </p:clrMapOvr>
  <p:extLst>
    <p:ext uri="{DCECCB84-F9BA-43D5-87BE-67443E8EF086}">
      <p15:sldGuideLst>
        <p15:guide id="1" pos="2880">
          <p15:clr>
            <a:srgbClr val="FBAE40"/>
          </p15:clr>
        </p15:guide>
        <p15:guide id="2" orient="horz" pos="19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portant Quote/Stat">
  <p:cSld name="Important Quote/Stat">
    <p:spTree>
      <p:nvGrpSpPr>
        <p:cNvPr id="296" name="Shape 296"/>
        <p:cNvGrpSpPr/>
        <p:nvPr/>
      </p:nvGrpSpPr>
      <p:grpSpPr>
        <a:xfrm>
          <a:off x="0" y="0"/>
          <a:ext cx="0" cy="0"/>
          <a:chOff x="0" y="0"/>
          <a:chExt cx="0" cy="0"/>
        </a:xfrm>
      </p:grpSpPr>
      <p:sp>
        <p:nvSpPr>
          <p:cNvPr id="297" name="Shape 297"/>
          <p:cNvSpPr/>
          <p:nvPr/>
        </p:nvSpPr>
        <p:spPr>
          <a:xfrm>
            <a:off x="114300" y="3085799"/>
            <a:ext cx="8915400" cy="364453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8" name="Shape 298"/>
          <p:cNvSpPr txBox="1"/>
          <p:nvPr>
            <p:ph type="title"/>
          </p:nvPr>
        </p:nvSpPr>
        <p:spPr>
          <a:xfrm>
            <a:off x="365760" y="835024"/>
            <a:ext cx="6735087" cy="393540"/>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Clr>
                <a:schemeClr val="accent6"/>
              </a:buClr>
              <a:buSzPts val="2800"/>
              <a:buFont typeface="Arial"/>
              <a:buNone/>
              <a:defRPr b="1" i="0" sz="2800" u="none" cap="none" strike="noStrike">
                <a:solidFill>
                  <a:schemeClr val="accent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99" name="Shape 299"/>
          <p:cNvSpPr txBox="1"/>
          <p:nvPr/>
        </p:nvSpPr>
        <p:spPr>
          <a:xfrm>
            <a:off x="849086" y="3513909"/>
            <a:ext cx="705394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800">
                <a:solidFill>
                  <a:schemeClr val="lt1"/>
                </a:solidFill>
                <a:latin typeface="Arial"/>
                <a:ea typeface="Arial"/>
                <a:cs typeface="Arial"/>
                <a:sym typeface="Arial"/>
              </a:rPr>
              <a:t>Click to edit Master title style</a:t>
            </a:r>
            <a:endParaRPr/>
          </a:p>
        </p:txBody>
      </p:sp>
    </p:spTree>
  </p:cSld>
  <p:clrMapOvr>
    <a:masterClrMapping/>
  </p:clrMapOvr>
  <p:extLst>
    <p:ext uri="{DCECCB84-F9BA-43D5-87BE-67443E8EF086}">
      <p15:sldGuideLst>
        <p15:guide id="1" pos="360">
          <p15:clr>
            <a:srgbClr val="FBAE40"/>
          </p15:clr>
        </p15:guide>
        <p15:guide id="2" orient="horz" pos="1200">
          <p15:clr>
            <a:srgbClr val="FBAE40"/>
          </p15:clr>
        </p15:guide>
        <p15:guide id="3" pos="540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1" name="Shape 41"/>
        <p:cNvGrpSpPr/>
        <p:nvPr/>
      </p:nvGrpSpPr>
      <p:grpSpPr>
        <a:xfrm>
          <a:off x="0" y="0"/>
          <a:ext cx="0" cy="0"/>
          <a:chOff x="0" y="0"/>
          <a:chExt cx="0" cy="0"/>
        </a:xfrm>
      </p:grpSpPr>
      <p:sp>
        <p:nvSpPr>
          <p:cNvPr id="42" name="Shape 4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accent6"/>
              </a:buClr>
              <a:buSzPts val="4000"/>
              <a:buFont typeface="Arial"/>
              <a:buNone/>
              <a:defRPr b="1" i="0" sz="4000" u="none" cap="none" strike="noStrike">
                <a:solidFill>
                  <a:schemeClr val="accent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3" name="Shape 4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4" name="Shape 4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5" name="Shape 4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00" name="Shape 300"/>
        <p:cNvGrpSpPr/>
        <p:nvPr/>
      </p:nvGrpSpPr>
      <p:grpSpPr>
        <a:xfrm>
          <a:off x="0" y="0"/>
          <a:ext cx="0" cy="0"/>
          <a:chOff x="0" y="0"/>
          <a:chExt cx="0" cy="0"/>
        </a:xfrm>
      </p:grpSpPr>
      <p:sp>
        <p:nvSpPr>
          <p:cNvPr id="301" name="Shape 301"/>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accent6"/>
              </a:buClr>
              <a:buSzPts val="6000"/>
              <a:buFont typeface="Arial"/>
              <a:buNone/>
              <a:defRPr b="1" i="0" sz="6000" u="none" cap="none" strike="noStrike">
                <a:solidFill>
                  <a:schemeClr val="accent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02" name="Shape 302"/>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dk1"/>
              </a:buClr>
              <a:buSzPts val="2400"/>
              <a:buFont typeface="Cambria"/>
              <a:buNone/>
              <a:defRPr b="1" i="0" sz="2400" u="none" cap="none" strike="noStrike">
                <a:solidFill>
                  <a:schemeClr val="dk1"/>
                </a:solidFill>
                <a:latin typeface="Cambria"/>
                <a:ea typeface="Cambria"/>
                <a:cs typeface="Cambria"/>
                <a:sym typeface="Cambria"/>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mbria"/>
                <a:ea typeface="Cambria"/>
                <a:cs typeface="Cambria"/>
                <a:sym typeface="Cambria"/>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mbria"/>
                <a:ea typeface="Cambria"/>
                <a:cs typeface="Cambria"/>
                <a:sym typeface="Cambria"/>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mbria"/>
                <a:ea typeface="Cambria"/>
                <a:cs typeface="Cambria"/>
                <a:sym typeface="Cambria"/>
              </a:defRPr>
            </a:lvl4pPr>
            <a:lvl5pPr indent="-228600" lvl="4" marL="2286000" marR="0" rtl="0" algn="l">
              <a:lnSpc>
                <a:spcPct val="90000"/>
              </a:lnSpc>
              <a:spcBef>
                <a:spcPts val="500"/>
              </a:spcBef>
              <a:spcAft>
                <a:spcPts val="0"/>
              </a:spcAft>
              <a:buClr>
                <a:schemeClr val="accent1"/>
              </a:buClr>
              <a:buSzPts val="1600"/>
              <a:buFont typeface="Arial"/>
              <a:buNone/>
              <a:defRPr b="0" i="0" sz="1600" u="none" cap="none" strike="noStrike">
                <a:solidFill>
                  <a:srgbClr val="888888"/>
                </a:solidFill>
                <a:latin typeface="Cambria"/>
                <a:ea typeface="Cambria"/>
                <a:cs typeface="Cambria"/>
                <a:sym typeface="Cambria"/>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9pPr>
          </a:lstStyle>
          <a:p/>
        </p:txBody>
      </p:sp>
      <p:sp>
        <p:nvSpPr>
          <p:cNvPr id="303" name="Shape 30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04" name="Shape 30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05" name="Shape 30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06" name="Shape 306"/>
        <p:cNvGrpSpPr/>
        <p:nvPr/>
      </p:nvGrpSpPr>
      <p:grpSpPr>
        <a:xfrm>
          <a:off x="0" y="0"/>
          <a:ext cx="0" cy="0"/>
          <a:chOff x="0" y="0"/>
          <a:chExt cx="0" cy="0"/>
        </a:xfrm>
      </p:grpSpPr>
      <p:sp>
        <p:nvSpPr>
          <p:cNvPr id="307" name="Shape 30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accent6"/>
              </a:buClr>
              <a:buSzPts val="4000"/>
              <a:buFont typeface="Arial"/>
              <a:buNone/>
              <a:defRPr b="1" i="0" sz="4000" u="none" cap="none" strike="noStrike">
                <a:solidFill>
                  <a:schemeClr val="accent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08" name="Shape 308"/>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accent1"/>
              </a:buClr>
              <a:buSzPts val="2800"/>
              <a:buFont typeface="Cambria"/>
              <a:buNone/>
              <a:defRPr b="1" i="0" sz="2800" u="none" cap="none" strike="noStrike">
                <a:solidFill>
                  <a:schemeClr val="accent1"/>
                </a:solidFill>
                <a:latin typeface="Cambria"/>
                <a:ea typeface="Cambria"/>
                <a:cs typeface="Cambria"/>
                <a:sym typeface="Cambri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mbria"/>
                <a:ea typeface="Cambria"/>
                <a:cs typeface="Cambria"/>
                <a:sym typeface="Cambri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4pPr>
            <a:lvl5pPr indent="-342900" lvl="4" marL="2286000" marR="0" rtl="0" algn="l">
              <a:lnSpc>
                <a:spcPct val="90000"/>
              </a:lnSpc>
              <a:spcBef>
                <a:spcPts val="500"/>
              </a:spcBef>
              <a:spcAft>
                <a:spcPts val="0"/>
              </a:spcAft>
              <a:buClr>
                <a:schemeClr val="accent1"/>
              </a:buClr>
              <a:buSzPts val="1800"/>
              <a:buFont typeface="Arial"/>
              <a:buChar char="•"/>
              <a:defRPr b="0" i="0" sz="1800" u="none" cap="none" strike="noStrike">
                <a:solidFill>
                  <a:schemeClr val="dk1"/>
                </a:solidFill>
                <a:latin typeface="Cambria"/>
                <a:ea typeface="Cambria"/>
                <a:cs typeface="Cambria"/>
                <a:sym typeface="Cambri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09" name="Shape 309"/>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accent1"/>
              </a:buClr>
              <a:buSzPts val="2800"/>
              <a:buFont typeface="Cambria"/>
              <a:buNone/>
              <a:defRPr b="1" i="0" sz="2800" u="none" cap="none" strike="noStrike">
                <a:solidFill>
                  <a:schemeClr val="accent1"/>
                </a:solidFill>
                <a:latin typeface="Cambria"/>
                <a:ea typeface="Cambria"/>
                <a:cs typeface="Cambria"/>
                <a:sym typeface="Cambri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mbria"/>
                <a:ea typeface="Cambria"/>
                <a:cs typeface="Cambria"/>
                <a:sym typeface="Cambri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4pPr>
            <a:lvl5pPr indent="-342900" lvl="4" marL="2286000" marR="0" rtl="0" algn="l">
              <a:lnSpc>
                <a:spcPct val="90000"/>
              </a:lnSpc>
              <a:spcBef>
                <a:spcPts val="500"/>
              </a:spcBef>
              <a:spcAft>
                <a:spcPts val="0"/>
              </a:spcAft>
              <a:buClr>
                <a:schemeClr val="accent1"/>
              </a:buClr>
              <a:buSzPts val="1800"/>
              <a:buFont typeface="Arial"/>
              <a:buChar char="•"/>
              <a:defRPr b="0" i="0" sz="1800" u="none" cap="none" strike="noStrike">
                <a:solidFill>
                  <a:schemeClr val="dk1"/>
                </a:solidFill>
                <a:latin typeface="Cambria"/>
                <a:ea typeface="Cambria"/>
                <a:cs typeface="Cambria"/>
                <a:sym typeface="Cambri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10" name="Shape 31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11" name="Shape 31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12" name="Shape 3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13" name="Shape 313"/>
        <p:cNvGrpSpPr/>
        <p:nvPr/>
      </p:nvGrpSpPr>
      <p:grpSpPr>
        <a:xfrm>
          <a:off x="0" y="0"/>
          <a:ext cx="0" cy="0"/>
          <a:chOff x="0" y="0"/>
          <a:chExt cx="0" cy="0"/>
        </a:xfrm>
      </p:grpSpPr>
      <p:sp>
        <p:nvSpPr>
          <p:cNvPr id="314" name="Shape 314"/>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accent6"/>
              </a:buClr>
              <a:buSzPts val="4000"/>
              <a:buFont typeface="Arial"/>
              <a:buNone/>
              <a:defRPr b="1" i="0" sz="4000" u="none" cap="none" strike="noStrike">
                <a:solidFill>
                  <a:schemeClr val="accent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5" name="Shape 315"/>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1000"/>
              </a:spcBef>
              <a:spcAft>
                <a:spcPts val="0"/>
              </a:spcAft>
              <a:buClr>
                <a:schemeClr val="accent1"/>
              </a:buClr>
              <a:buSzPts val="2400"/>
              <a:buFont typeface="Cambria"/>
              <a:buNone/>
              <a:defRPr b="1" i="0" sz="2400" u="none" cap="none" strike="noStrike">
                <a:solidFill>
                  <a:schemeClr val="accent1"/>
                </a:solidFill>
                <a:latin typeface="Cambria"/>
                <a:ea typeface="Cambria"/>
                <a:cs typeface="Cambria"/>
                <a:sym typeface="Cambria"/>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mbria"/>
                <a:ea typeface="Cambria"/>
                <a:cs typeface="Cambria"/>
                <a:sym typeface="Cambria"/>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mbria"/>
                <a:ea typeface="Cambria"/>
                <a:cs typeface="Cambria"/>
                <a:sym typeface="Cambria"/>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mbria"/>
                <a:ea typeface="Cambria"/>
                <a:cs typeface="Cambria"/>
                <a:sym typeface="Cambria"/>
              </a:defRPr>
            </a:lvl4pPr>
            <a:lvl5pPr indent="-228600" lvl="4" marL="2286000" marR="0" rtl="0" algn="l">
              <a:lnSpc>
                <a:spcPct val="90000"/>
              </a:lnSpc>
              <a:spcBef>
                <a:spcPts val="500"/>
              </a:spcBef>
              <a:spcAft>
                <a:spcPts val="0"/>
              </a:spcAft>
              <a:buClr>
                <a:schemeClr val="accent1"/>
              </a:buClr>
              <a:buSzPts val="1600"/>
              <a:buFont typeface="Arial"/>
              <a:buNone/>
              <a:defRPr b="1" i="0" sz="1600" u="none" cap="none" strike="noStrike">
                <a:solidFill>
                  <a:schemeClr val="dk1"/>
                </a:solidFill>
                <a:latin typeface="Cambria"/>
                <a:ea typeface="Cambria"/>
                <a:cs typeface="Cambria"/>
                <a:sym typeface="Cambria"/>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316" name="Shape 316"/>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accent1"/>
              </a:buClr>
              <a:buSzPts val="2800"/>
              <a:buFont typeface="Cambria"/>
              <a:buNone/>
              <a:defRPr b="1" i="0" sz="2800" u="none" cap="none" strike="noStrike">
                <a:solidFill>
                  <a:schemeClr val="accent1"/>
                </a:solidFill>
                <a:latin typeface="Cambria"/>
                <a:ea typeface="Cambria"/>
                <a:cs typeface="Cambria"/>
                <a:sym typeface="Cambri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mbria"/>
                <a:ea typeface="Cambria"/>
                <a:cs typeface="Cambria"/>
                <a:sym typeface="Cambri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4pPr>
            <a:lvl5pPr indent="-342900" lvl="4" marL="2286000" marR="0" rtl="0" algn="l">
              <a:lnSpc>
                <a:spcPct val="90000"/>
              </a:lnSpc>
              <a:spcBef>
                <a:spcPts val="500"/>
              </a:spcBef>
              <a:spcAft>
                <a:spcPts val="0"/>
              </a:spcAft>
              <a:buClr>
                <a:schemeClr val="accent1"/>
              </a:buClr>
              <a:buSzPts val="1800"/>
              <a:buFont typeface="Arial"/>
              <a:buChar char="•"/>
              <a:defRPr b="0" i="0" sz="1800" u="none" cap="none" strike="noStrike">
                <a:solidFill>
                  <a:schemeClr val="dk1"/>
                </a:solidFill>
                <a:latin typeface="Cambria"/>
                <a:ea typeface="Cambria"/>
                <a:cs typeface="Cambria"/>
                <a:sym typeface="Cambri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17" name="Shape 317"/>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1000"/>
              </a:spcBef>
              <a:spcAft>
                <a:spcPts val="0"/>
              </a:spcAft>
              <a:buClr>
                <a:schemeClr val="accent1"/>
              </a:buClr>
              <a:buSzPts val="2400"/>
              <a:buFont typeface="Cambria"/>
              <a:buNone/>
              <a:defRPr b="1" i="0" sz="2400" u="none" cap="none" strike="noStrike">
                <a:solidFill>
                  <a:schemeClr val="accent1"/>
                </a:solidFill>
                <a:latin typeface="Cambria"/>
                <a:ea typeface="Cambria"/>
                <a:cs typeface="Cambria"/>
                <a:sym typeface="Cambria"/>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mbria"/>
                <a:ea typeface="Cambria"/>
                <a:cs typeface="Cambria"/>
                <a:sym typeface="Cambria"/>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mbria"/>
                <a:ea typeface="Cambria"/>
                <a:cs typeface="Cambria"/>
                <a:sym typeface="Cambria"/>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mbria"/>
                <a:ea typeface="Cambria"/>
                <a:cs typeface="Cambria"/>
                <a:sym typeface="Cambria"/>
              </a:defRPr>
            </a:lvl4pPr>
            <a:lvl5pPr indent="-228600" lvl="4" marL="2286000" marR="0" rtl="0" algn="l">
              <a:lnSpc>
                <a:spcPct val="90000"/>
              </a:lnSpc>
              <a:spcBef>
                <a:spcPts val="500"/>
              </a:spcBef>
              <a:spcAft>
                <a:spcPts val="0"/>
              </a:spcAft>
              <a:buClr>
                <a:schemeClr val="accent1"/>
              </a:buClr>
              <a:buSzPts val="1600"/>
              <a:buFont typeface="Arial"/>
              <a:buNone/>
              <a:defRPr b="1" i="0" sz="1600" u="none" cap="none" strike="noStrike">
                <a:solidFill>
                  <a:schemeClr val="dk1"/>
                </a:solidFill>
                <a:latin typeface="Cambria"/>
                <a:ea typeface="Cambria"/>
                <a:cs typeface="Cambria"/>
                <a:sym typeface="Cambria"/>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318" name="Shape 318"/>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accent1"/>
              </a:buClr>
              <a:buSzPts val="2800"/>
              <a:buFont typeface="Cambria"/>
              <a:buNone/>
              <a:defRPr b="1" i="0" sz="2800" u="none" cap="none" strike="noStrike">
                <a:solidFill>
                  <a:schemeClr val="accent1"/>
                </a:solidFill>
                <a:latin typeface="Cambria"/>
                <a:ea typeface="Cambria"/>
                <a:cs typeface="Cambria"/>
                <a:sym typeface="Cambri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mbria"/>
                <a:ea typeface="Cambria"/>
                <a:cs typeface="Cambria"/>
                <a:sym typeface="Cambri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4pPr>
            <a:lvl5pPr indent="-342900" lvl="4" marL="2286000" marR="0" rtl="0" algn="l">
              <a:lnSpc>
                <a:spcPct val="90000"/>
              </a:lnSpc>
              <a:spcBef>
                <a:spcPts val="500"/>
              </a:spcBef>
              <a:spcAft>
                <a:spcPts val="0"/>
              </a:spcAft>
              <a:buClr>
                <a:schemeClr val="accent1"/>
              </a:buClr>
              <a:buSzPts val="1800"/>
              <a:buFont typeface="Arial"/>
              <a:buChar char="•"/>
              <a:defRPr b="0" i="0" sz="1800" u="none" cap="none" strike="noStrike">
                <a:solidFill>
                  <a:schemeClr val="dk1"/>
                </a:solidFill>
                <a:latin typeface="Cambria"/>
                <a:ea typeface="Cambria"/>
                <a:cs typeface="Cambria"/>
                <a:sym typeface="Cambri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19" name="Shape 31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20" name="Shape 32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21" name="Shape 32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22" name="Shape 322"/>
        <p:cNvGrpSpPr/>
        <p:nvPr/>
      </p:nvGrpSpPr>
      <p:grpSpPr>
        <a:xfrm>
          <a:off x="0" y="0"/>
          <a:ext cx="0" cy="0"/>
          <a:chOff x="0" y="0"/>
          <a:chExt cx="0" cy="0"/>
        </a:xfrm>
      </p:grpSpPr>
      <p:sp>
        <p:nvSpPr>
          <p:cNvPr id="323" name="Shape 32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accent6"/>
              </a:buClr>
              <a:buSzPts val="4000"/>
              <a:buFont typeface="Arial"/>
              <a:buNone/>
              <a:defRPr b="1" i="0" sz="4000" u="none" cap="none" strike="noStrike">
                <a:solidFill>
                  <a:schemeClr val="accent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24" name="Shape 32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25" name="Shape 32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26" name="Shape 32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27" name="Shape 327"/>
        <p:cNvGrpSpPr/>
        <p:nvPr/>
      </p:nvGrpSpPr>
      <p:grpSpPr>
        <a:xfrm>
          <a:off x="0" y="0"/>
          <a:ext cx="0" cy="0"/>
          <a:chOff x="0" y="0"/>
          <a:chExt cx="0" cy="0"/>
        </a:xfrm>
      </p:grpSpPr>
      <p:sp>
        <p:nvSpPr>
          <p:cNvPr id="328" name="Shape 32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29" name="Shape 32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30" name="Shape 33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331" name="Shape 331"/>
        <p:cNvGrpSpPr/>
        <p:nvPr/>
      </p:nvGrpSpPr>
      <p:grpSpPr>
        <a:xfrm>
          <a:off x="0" y="0"/>
          <a:ext cx="0" cy="0"/>
          <a:chOff x="0" y="0"/>
          <a:chExt cx="0" cy="0"/>
        </a:xfrm>
      </p:grpSpPr>
      <p:sp>
        <p:nvSpPr>
          <p:cNvPr id="332" name="Shape 332"/>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accent6"/>
              </a:buClr>
              <a:buSzPts val="3200"/>
              <a:buFont typeface="Arial"/>
              <a:buNone/>
              <a:defRPr b="1" i="0" sz="3200" u="none" cap="none" strike="noStrike">
                <a:solidFill>
                  <a:schemeClr val="accent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33" name="Shape 333"/>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accent1"/>
              </a:buClr>
              <a:buSzPts val="3200"/>
              <a:buFont typeface="Cambria"/>
              <a:buNone/>
              <a:defRPr b="1" i="0" sz="3200" u="none" cap="none" strike="noStrike">
                <a:solidFill>
                  <a:schemeClr val="accent1"/>
                </a:solidFill>
                <a:latin typeface="Cambria"/>
                <a:ea typeface="Cambria"/>
                <a:cs typeface="Cambria"/>
                <a:sym typeface="Cambria"/>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mbria"/>
                <a:ea typeface="Cambria"/>
                <a:cs typeface="Cambria"/>
                <a:sym typeface="Cambria"/>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mbria"/>
                <a:ea typeface="Cambria"/>
                <a:cs typeface="Cambria"/>
                <a:sym typeface="Cambria"/>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4pPr>
            <a:lvl5pPr indent="-355600" lvl="4" marL="2286000" marR="0" rtl="0" algn="l">
              <a:lnSpc>
                <a:spcPct val="90000"/>
              </a:lnSpc>
              <a:spcBef>
                <a:spcPts val="500"/>
              </a:spcBef>
              <a:spcAft>
                <a:spcPts val="0"/>
              </a:spcAft>
              <a:buClr>
                <a:schemeClr val="accent1"/>
              </a:buClr>
              <a:buSzPts val="2000"/>
              <a:buFont typeface="Arial"/>
              <a:buChar char="•"/>
              <a:defRPr b="0" i="0" sz="2000" u="none" cap="none" strike="noStrike">
                <a:solidFill>
                  <a:schemeClr val="dk1"/>
                </a:solidFill>
                <a:latin typeface="Cambria"/>
                <a:ea typeface="Cambria"/>
                <a:cs typeface="Cambria"/>
                <a:sym typeface="Cambria"/>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34" name="Shape 334"/>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accent1"/>
              </a:buClr>
              <a:buSzPts val="1600"/>
              <a:buFont typeface="Cambria"/>
              <a:buNone/>
              <a:defRPr b="1" i="0" sz="1600" u="none" cap="none" strike="noStrike">
                <a:solidFill>
                  <a:schemeClr val="accent1"/>
                </a:solidFill>
                <a:latin typeface="Cambria"/>
                <a:ea typeface="Cambria"/>
                <a:cs typeface="Cambria"/>
                <a:sym typeface="Cambria"/>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mbria"/>
                <a:ea typeface="Cambria"/>
                <a:cs typeface="Cambria"/>
                <a:sym typeface="Cambria"/>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mbria"/>
                <a:ea typeface="Cambria"/>
                <a:cs typeface="Cambria"/>
                <a:sym typeface="Cambria"/>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mbria"/>
                <a:ea typeface="Cambria"/>
                <a:cs typeface="Cambria"/>
                <a:sym typeface="Cambria"/>
              </a:defRPr>
            </a:lvl4pPr>
            <a:lvl5pPr indent="-228600" lvl="4" marL="2286000" marR="0" rtl="0" algn="l">
              <a:lnSpc>
                <a:spcPct val="90000"/>
              </a:lnSpc>
              <a:spcBef>
                <a:spcPts val="500"/>
              </a:spcBef>
              <a:spcAft>
                <a:spcPts val="0"/>
              </a:spcAft>
              <a:buClr>
                <a:schemeClr val="accent1"/>
              </a:buClr>
              <a:buSzPts val="1000"/>
              <a:buFont typeface="Arial"/>
              <a:buNone/>
              <a:defRPr b="0" i="0" sz="1000" u="none" cap="none" strike="noStrike">
                <a:solidFill>
                  <a:schemeClr val="dk1"/>
                </a:solidFill>
                <a:latin typeface="Cambria"/>
                <a:ea typeface="Cambria"/>
                <a:cs typeface="Cambria"/>
                <a:sym typeface="Cambria"/>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
        <p:nvSpPr>
          <p:cNvPr id="335" name="Shape 33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36" name="Shape 33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37" name="Shape 33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338" name="Shape 338"/>
        <p:cNvGrpSpPr/>
        <p:nvPr/>
      </p:nvGrpSpPr>
      <p:grpSpPr>
        <a:xfrm>
          <a:off x="0" y="0"/>
          <a:ext cx="0" cy="0"/>
          <a:chOff x="0" y="0"/>
          <a:chExt cx="0" cy="0"/>
        </a:xfrm>
      </p:grpSpPr>
      <p:sp>
        <p:nvSpPr>
          <p:cNvPr id="339" name="Shape 339"/>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accent6"/>
              </a:buClr>
              <a:buSzPts val="3200"/>
              <a:buFont typeface="Arial"/>
              <a:buNone/>
              <a:defRPr b="1" i="0" sz="3200" u="none" cap="none" strike="noStrike">
                <a:solidFill>
                  <a:schemeClr val="accent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40" name="Shape 340"/>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accent1"/>
              </a:buClr>
              <a:buSzPts val="3200"/>
              <a:buFont typeface="Cambria"/>
              <a:buNone/>
              <a:defRPr b="1" i="0" sz="3200" u="none" cap="none" strike="noStrike">
                <a:solidFill>
                  <a:schemeClr val="accent1"/>
                </a:solidFill>
                <a:latin typeface="Cambria"/>
                <a:ea typeface="Cambria"/>
                <a:cs typeface="Cambria"/>
                <a:sym typeface="Cambria"/>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mbria"/>
                <a:ea typeface="Cambria"/>
                <a:cs typeface="Cambria"/>
                <a:sym typeface="Cambria"/>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mbria"/>
                <a:ea typeface="Cambria"/>
                <a:cs typeface="Cambria"/>
                <a:sym typeface="Cambria"/>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mbria"/>
                <a:ea typeface="Cambria"/>
                <a:cs typeface="Cambria"/>
                <a:sym typeface="Cambria"/>
              </a:defRPr>
            </a:lvl4pPr>
            <a:lvl5pPr lvl="4" marR="0" rtl="0" algn="l">
              <a:lnSpc>
                <a:spcPct val="90000"/>
              </a:lnSpc>
              <a:spcBef>
                <a:spcPts val="500"/>
              </a:spcBef>
              <a:spcAft>
                <a:spcPts val="0"/>
              </a:spcAft>
              <a:buClr>
                <a:schemeClr val="accent1"/>
              </a:buClr>
              <a:buSzPts val="2000"/>
              <a:buFont typeface="Arial"/>
              <a:buNone/>
              <a:defRPr b="0" i="0" sz="2000" u="none" cap="none" strike="noStrike">
                <a:solidFill>
                  <a:schemeClr val="dk1"/>
                </a:solidFill>
                <a:latin typeface="Cambria"/>
                <a:ea typeface="Cambria"/>
                <a:cs typeface="Cambria"/>
                <a:sym typeface="Cambria"/>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341" name="Shape 341"/>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accent1"/>
              </a:buClr>
              <a:buSzPts val="1600"/>
              <a:buFont typeface="Cambria"/>
              <a:buNone/>
              <a:defRPr b="1" i="0" sz="1600" u="none" cap="none" strike="noStrike">
                <a:solidFill>
                  <a:schemeClr val="accent1"/>
                </a:solidFill>
                <a:latin typeface="Cambria"/>
                <a:ea typeface="Cambria"/>
                <a:cs typeface="Cambria"/>
                <a:sym typeface="Cambria"/>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mbria"/>
                <a:ea typeface="Cambria"/>
                <a:cs typeface="Cambria"/>
                <a:sym typeface="Cambria"/>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mbria"/>
                <a:ea typeface="Cambria"/>
                <a:cs typeface="Cambria"/>
                <a:sym typeface="Cambria"/>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mbria"/>
                <a:ea typeface="Cambria"/>
                <a:cs typeface="Cambria"/>
                <a:sym typeface="Cambria"/>
              </a:defRPr>
            </a:lvl4pPr>
            <a:lvl5pPr indent="-228600" lvl="4" marL="2286000" marR="0" rtl="0" algn="l">
              <a:lnSpc>
                <a:spcPct val="90000"/>
              </a:lnSpc>
              <a:spcBef>
                <a:spcPts val="500"/>
              </a:spcBef>
              <a:spcAft>
                <a:spcPts val="0"/>
              </a:spcAft>
              <a:buClr>
                <a:schemeClr val="accent1"/>
              </a:buClr>
              <a:buSzPts val="1000"/>
              <a:buFont typeface="Arial"/>
              <a:buNone/>
              <a:defRPr b="0" i="0" sz="1000" u="none" cap="none" strike="noStrike">
                <a:solidFill>
                  <a:schemeClr val="dk1"/>
                </a:solidFill>
                <a:latin typeface="Cambria"/>
                <a:ea typeface="Cambria"/>
                <a:cs typeface="Cambria"/>
                <a:sym typeface="Cambria"/>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
        <p:nvSpPr>
          <p:cNvPr id="342" name="Shape 34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43" name="Shape 34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44" name="Shape 34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Custom Layout">
    <p:spTree>
      <p:nvGrpSpPr>
        <p:cNvPr id="345" name="Shape 345"/>
        <p:cNvGrpSpPr/>
        <p:nvPr/>
      </p:nvGrpSpPr>
      <p:grpSpPr>
        <a:xfrm>
          <a:off x="0" y="0"/>
          <a:ext cx="0" cy="0"/>
          <a:chOff x="0" y="0"/>
          <a:chExt cx="0" cy="0"/>
        </a:xfrm>
      </p:grpSpPr>
      <p:sp>
        <p:nvSpPr>
          <p:cNvPr id="346" name="Shape 34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accent6"/>
              </a:buClr>
              <a:buSzPts val="4000"/>
              <a:buFont typeface="Arial"/>
              <a:buNone/>
              <a:defRPr b="1" i="0" sz="4000" u="none" cap="none" strike="noStrike">
                <a:solidFill>
                  <a:schemeClr val="accent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47" name="Shape 34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48" name="Shape 34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49" name="Shape 34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ack Cover">
  <p:cSld name="Back Cover">
    <p:spTree>
      <p:nvGrpSpPr>
        <p:cNvPr id="350" name="Shape 350"/>
        <p:cNvGrpSpPr/>
        <p:nvPr/>
      </p:nvGrpSpPr>
      <p:grpSpPr>
        <a:xfrm>
          <a:off x="0" y="0"/>
          <a:ext cx="0" cy="0"/>
          <a:chOff x="0" y="0"/>
          <a:chExt cx="0" cy="0"/>
        </a:xfrm>
      </p:grpSpPr>
      <p:pic>
        <p:nvPicPr>
          <p:cNvPr id="351" name="Shape 351"/>
          <p:cNvPicPr preferRelativeResize="0"/>
          <p:nvPr/>
        </p:nvPicPr>
        <p:blipFill rotWithShape="1">
          <a:blip r:embed="rId2">
            <a:alphaModFix/>
          </a:blip>
          <a:srcRect b="248" l="0" r="0" t="26089"/>
          <a:stretch/>
        </p:blipFill>
        <p:spPr>
          <a:xfrm>
            <a:off x="146960" y="210769"/>
            <a:ext cx="8882739" cy="6200632"/>
          </a:xfrm>
          <a:prstGeom prst="rect">
            <a:avLst/>
          </a:prstGeom>
          <a:noFill/>
          <a:ln>
            <a:noFill/>
          </a:ln>
        </p:spPr>
      </p:pic>
      <p:sp>
        <p:nvSpPr>
          <p:cNvPr id="352" name="Shape 352"/>
          <p:cNvSpPr/>
          <p:nvPr/>
        </p:nvSpPr>
        <p:spPr>
          <a:xfrm>
            <a:off x="114299" y="6498226"/>
            <a:ext cx="8915400" cy="278939"/>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3" name="Shape 353"/>
          <p:cNvSpPr/>
          <p:nvPr/>
        </p:nvSpPr>
        <p:spPr>
          <a:xfrm>
            <a:off x="114299" y="211443"/>
            <a:ext cx="8899070" cy="6199958"/>
          </a:xfrm>
          <a:prstGeom prst="rect">
            <a:avLst/>
          </a:prstGeom>
          <a:solidFill>
            <a:srgbClr val="1C4785">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354" name="Shape 354"/>
          <p:cNvPicPr preferRelativeResize="0"/>
          <p:nvPr/>
        </p:nvPicPr>
        <p:blipFill rotWithShape="1">
          <a:blip r:embed="rId3">
            <a:alphaModFix/>
          </a:blip>
          <a:srcRect b="0" l="0" r="0" t="0"/>
          <a:stretch/>
        </p:blipFill>
        <p:spPr>
          <a:xfrm>
            <a:off x="97969" y="630282"/>
            <a:ext cx="4983483" cy="1237706"/>
          </a:xfrm>
          <a:prstGeom prst="rect">
            <a:avLst/>
          </a:prstGeom>
          <a:noFill/>
          <a:ln>
            <a:noFill/>
          </a:ln>
        </p:spPr>
      </p:pic>
      <p:sp>
        <p:nvSpPr>
          <p:cNvPr id="355" name="Shape 355"/>
          <p:cNvSpPr txBox="1"/>
          <p:nvPr/>
        </p:nvSpPr>
        <p:spPr>
          <a:xfrm>
            <a:off x="2081891" y="2769326"/>
            <a:ext cx="4963885" cy="70788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0"/>
              <a:buFont typeface="Arial"/>
              <a:buNone/>
            </a:pPr>
            <a:r>
              <a:rPr b="1" i="0" lang="en-US" sz="4000" u="none" cap="none" strike="noStrike">
                <a:solidFill>
                  <a:schemeClr val="lt1"/>
                </a:solidFill>
                <a:latin typeface="Arial"/>
                <a:ea typeface="Arial"/>
                <a:cs typeface="Arial"/>
                <a:sym typeface="Arial"/>
              </a:rPr>
              <a:t>Contact Us</a:t>
            </a:r>
            <a:endParaRPr sz="1800">
              <a:solidFill>
                <a:schemeClr val="lt1"/>
              </a:solidFill>
              <a:latin typeface="Arial"/>
              <a:ea typeface="Arial"/>
              <a:cs typeface="Arial"/>
              <a:sym typeface="Arial"/>
            </a:endParaRPr>
          </a:p>
        </p:txBody>
      </p:sp>
      <p:sp>
        <p:nvSpPr>
          <p:cNvPr id="356" name="Shape 356"/>
          <p:cNvSpPr txBox="1"/>
          <p:nvPr/>
        </p:nvSpPr>
        <p:spPr>
          <a:xfrm>
            <a:off x="1828799" y="3788229"/>
            <a:ext cx="5486400" cy="195951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1600"/>
              <a:buFont typeface="Cambria"/>
              <a:buNone/>
            </a:pPr>
            <a:r>
              <a:rPr b="1" i="0" lang="en-US" sz="1600" u="none" cap="none" strike="noStrike">
                <a:solidFill>
                  <a:schemeClr val="lt1"/>
                </a:solidFill>
                <a:latin typeface="Cambria"/>
                <a:ea typeface="Cambria"/>
                <a:cs typeface="Cambria"/>
                <a:sym typeface="Cambria"/>
              </a:rPr>
              <a:t>860.639.1546</a:t>
            </a:r>
            <a:endParaRPr/>
          </a:p>
          <a:p>
            <a:pPr indent="0" lvl="0" marL="0" marR="0" rtl="0" algn="ctr">
              <a:lnSpc>
                <a:spcPct val="90000"/>
              </a:lnSpc>
              <a:spcBef>
                <a:spcPts val="1000"/>
              </a:spcBef>
              <a:spcAft>
                <a:spcPts val="0"/>
              </a:spcAft>
              <a:buClr>
                <a:schemeClr val="lt1"/>
              </a:buClr>
              <a:buSzPts val="1600"/>
              <a:buFont typeface="Cambria"/>
              <a:buNone/>
            </a:pPr>
            <a:r>
              <a:rPr b="1" i="0" lang="en-US" sz="1600" u="none" cap="none" strike="noStrike">
                <a:solidFill>
                  <a:schemeClr val="lt1"/>
                </a:solidFill>
                <a:latin typeface="Cambria"/>
                <a:ea typeface="Cambria"/>
                <a:cs typeface="Cambria"/>
                <a:sym typeface="Cambria"/>
              </a:rPr>
              <a:t>information@ctmip.org</a:t>
            </a:r>
            <a:endParaRPr b="1" i="0" sz="1600" u="none" cap="none" strike="noStrike">
              <a:solidFill>
                <a:schemeClr val="lt1"/>
              </a:solidFill>
              <a:latin typeface="Cambria"/>
              <a:ea typeface="Cambria"/>
              <a:cs typeface="Cambria"/>
              <a:sym typeface="Cambria"/>
            </a:endParaRPr>
          </a:p>
          <a:p>
            <a:pPr indent="0" lvl="0" marL="0" marR="0" rtl="0" algn="ctr">
              <a:lnSpc>
                <a:spcPct val="90000"/>
              </a:lnSpc>
              <a:spcBef>
                <a:spcPts val="1000"/>
              </a:spcBef>
              <a:spcAft>
                <a:spcPts val="0"/>
              </a:spcAft>
              <a:buClr>
                <a:schemeClr val="dk1"/>
              </a:buClr>
              <a:buSzPts val="1600"/>
              <a:buFont typeface="Arial"/>
              <a:buNone/>
            </a:pPr>
            <a:r>
              <a:t/>
            </a:r>
            <a:endParaRPr b="1" i="0" sz="1600" u="none" cap="none" strike="noStrike">
              <a:solidFill>
                <a:schemeClr val="lt1"/>
              </a:solidFill>
              <a:latin typeface="Cambria"/>
              <a:ea typeface="Cambria"/>
              <a:cs typeface="Cambria"/>
              <a:sym typeface="Cambria"/>
            </a:endParaRPr>
          </a:p>
          <a:p>
            <a:pPr indent="0" lvl="0" marL="0" marR="0" rtl="0" algn="ctr">
              <a:lnSpc>
                <a:spcPct val="90000"/>
              </a:lnSpc>
              <a:spcBef>
                <a:spcPts val="1000"/>
              </a:spcBef>
              <a:spcAft>
                <a:spcPts val="0"/>
              </a:spcAft>
              <a:buClr>
                <a:schemeClr val="lt1"/>
              </a:buClr>
              <a:buSzPts val="1600"/>
              <a:buFont typeface="Cambria"/>
              <a:buNone/>
            </a:pPr>
            <a:r>
              <a:rPr b="1" i="0" lang="en-US" sz="1600" u="none" cap="none" strike="noStrike">
                <a:solidFill>
                  <a:schemeClr val="lt1"/>
                </a:solidFill>
                <a:latin typeface="Cambria"/>
                <a:ea typeface="Cambria"/>
                <a:cs typeface="Cambria"/>
                <a:sym typeface="Cambria"/>
              </a:rPr>
              <a:t>901 Main St, 2nd Floor</a:t>
            </a:r>
            <a:endParaRPr b="1" i="0" sz="1600" u="none" cap="none" strike="noStrike">
              <a:solidFill>
                <a:schemeClr val="lt1"/>
              </a:solidFill>
              <a:latin typeface="Cambria"/>
              <a:ea typeface="Cambria"/>
              <a:cs typeface="Cambria"/>
              <a:sym typeface="Cambria"/>
            </a:endParaRPr>
          </a:p>
          <a:p>
            <a:pPr indent="0" lvl="0" marL="0" marR="0" rtl="0" algn="ctr">
              <a:lnSpc>
                <a:spcPct val="90000"/>
              </a:lnSpc>
              <a:spcBef>
                <a:spcPts val="1000"/>
              </a:spcBef>
              <a:spcAft>
                <a:spcPts val="0"/>
              </a:spcAft>
              <a:buClr>
                <a:schemeClr val="lt1"/>
              </a:buClr>
              <a:buSzPts val="1600"/>
              <a:buFont typeface="Cambria"/>
              <a:buNone/>
            </a:pPr>
            <a:r>
              <a:rPr b="1" i="0" lang="en-US" sz="1600" u="none" cap="none" strike="noStrike">
                <a:solidFill>
                  <a:schemeClr val="lt1"/>
                </a:solidFill>
                <a:latin typeface="Cambria"/>
                <a:ea typeface="Cambria"/>
                <a:cs typeface="Cambria"/>
                <a:sym typeface="Cambria"/>
              </a:rPr>
              <a:t>Manchester, CT 06040</a:t>
            </a:r>
            <a:endParaRPr/>
          </a:p>
          <a:p>
            <a:pPr indent="0" lvl="0" marL="0" marR="0" rtl="0" algn="l">
              <a:spcBef>
                <a:spcPts val="0"/>
              </a:spcBef>
              <a:spcAft>
                <a:spcPts val="0"/>
              </a:spcAft>
              <a:buNone/>
            </a:pPr>
            <a:r>
              <a:t/>
            </a:r>
            <a:endParaRPr sz="1600">
              <a:solidFill>
                <a:schemeClr val="lt1"/>
              </a:solidFill>
              <a:latin typeface="Arial"/>
              <a:ea typeface="Arial"/>
              <a:cs typeface="Arial"/>
              <a:sym typeface="Arial"/>
            </a:endParaRPr>
          </a:p>
        </p:txBody>
      </p:sp>
    </p:spTree>
  </p:cSld>
  <p:clrMapOvr>
    <a:masterClrMapping/>
  </p:clrMapOvr>
  <p:extLst>
    <p:ext uri="{DCECCB84-F9BA-43D5-87BE-67443E8EF086}">
      <p15:sldGuideLst>
        <p15:guide id="1" pos="2880">
          <p15:clr>
            <a:srgbClr val="FBAE40"/>
          </p15:clr>
        </p15:guide>
        <p15:guide id="2" orient="horz" pos="19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ack Cover">
  <p:cSld name="Back Cover">
    <p:spTree>
      <p:nvGrpSpPr>
        <p:cNvPr id="46" name="Shape 46"/>
        <p:cNvGrpSpPr/>
        <p:nvPr/>
      </p:nvGrpSpPr>
      <p:grpSpPr>
        <a:xfrm>
          <a:off x="0" y="0"/>
          <a:ext cx="0" cy="0"/>
          <a:chOff x="0" y="0"/>
          <a:chExt cx="0" cy="0"/>
        </a:xfrm>
      </p:grpSpPr>
      <p:pic>
        <p:nvPicPr>
          <p:cNvPr id="47" name="Shape 47"/>
          <p:cNvPicPr preferRelativeResize="0"/>
          <p:nvPr/>
        </p:nvPicPr>
        <p:blipFill rotWithShape="1">
          <a:blip r:embed="rId2">
            <a:alphaModFix/>
          </a:blip>
          <a:srcRect b="248" l="0" r="0" t="26089"/>
          <a:stretch/>
        </p:blipFill>
        <p:spPr>
          <a:xfrm>
            <a:off x="146960" y="210769"/>
            <a:ext cx="8882739" cy="6200632"/>
          </a:xfrm>
          <a:prstGeom prst="rect">
            <a:avLst/>
          </a:prstGeom>
          <a:noFill/>
          <a:ln>
            <a:noFill/>
          </a:ln>
        </p:spPr>
      </p:pic>
      <p:sp>
        <p:nvSpPr>
          <p:cNvPr id="48" name="Shape 48"/>
          <p:cNvSpPr/>
          <p:nvPr/>
        </p:nvSpPr>
        <p:spPr>
          <a:xfrm>
            <a:off x="114299" y="6498226"/>
            <a:ext cx="8915400" cy="278939"/>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9" name="Shape 49"/>
          <p:cNvSpPr/>
          <p:nvPr/>
        </p:nvSpPr>
        <p:spPr>
          <a:xfrm>
            <a:off x="114299" y="211443"/>
            <a:ext cx="8899070" cy="6199958"/>
          </a:xfrm>
          <a:prstGeom prst="rect">
            <a:avLst/>
          </a:prstGeom>
          <a:solidFill>
            <a:srgbClr val="1C4785">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50" name="Shape 50"/>
          <p:cNvPicPr preferRelativeResize="0"/>
          <p:nvPr/>
        </p:nvPicPr>
        <p:blipFill rotWithShape="1">
          <a:blip r:embed="rId3">
            <a:alphaModFix/>
          </a:blip>
          <a:srcRect b="0" l="0" r="0" t="0"/>
          <a:stretch/>
        </p:blipFill>
        <p:spPr>
          <a:xfrm>
            <a:off x="97969" y="630282"/>
            <a:ext cx="4983483" cy="1237706"/>
          </a:xfrm>
          <a:prstGeom prst="rect">
            <a:avLst/>
          </a:prstGeom>
          <a:noFill/>
          <a:ln>
            <a:noFill/>
          </a:ln>
        </p:spPr>
      </p:pic>
      <p:sp>
        <p:nvSpPr>
          <p:cNvPr id="51" name="Shape 51"/>
          <p:cNvSpPr txBox="1"/>
          <p:nvPr/>
        </p:nvSpPr>
        <p:spPr>
          <a:xfrm>
            <a:off x="2081891" y="2769326"/>
            <a:ext cx="4963885" cy="70788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0"/>
              <a:buFont typeface="Arial"/>
              <a:buNone/>
            </a:pPr>
            <a:r>
              <a:rPr b="1" i="0" lang="en-US" sz="4000" u="none" cap="none" strike="noStrike">
                <a:solidFill>
                  <a:schemeClr val="lt1"/>
                </a:solidFill>
                <a:latin typeface="Arial"/>
                <a:ea typeface="Arial"/>
                <a:cs typeface="Arial"/>
                <a:sym typeface="Arial"/>
              </a:rPr>
              <a:t>Contact Us</a:t>
            </a:r>
            <a:endParaRPr sz="1800">
              <a:solidFill>
                <a:schemeClr val="lt1"/>
              </a:solidFill>
              <a:latin typeface="Arial"/>
              <a:ea typeface="Arial"/>
              <a:cs typeface="Arial"/>
              <a:sym typeface="Arial"/>
            </a:endParaRPr>
          </a:p>
        </p:txBody>
      </p:sp>
      <p:sp>
        <p:nvSpPr>
          <p:cNvPr id="52" name="Shape 52"/>
          <p:cNvSpPr txBox="1"/>
          <p:nvPr/>
        </p:nvSpPr>
        <p:spPr>
          <a:xfrm>
            <a:off x="1828799" y="3788229"/>
            <a:ext cx="5486400" cy="195951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1600"/>
              <a:buFont typeface="Cambria"/>
              <a:buNone/>
            </a:pPr>
            <a:r>
              <a:rPr b="1" i="0" lang="en-US" sz="1600" u="none" cap="none" strike="noStrike">
                <a:solidFill>
                  <a:schemeClr val="lt1"/>
                </a:solidFill>
                <a:latin typeface="Cambria"/>
                <a:ea typeface="Cambria"/>
                <a:cs typeface="Cambria"/>
                <a:sym typeface="Cambria"/>
              </a:rPr>
              <a:t>860.869.0020</a:t>
            </a:r>
            <a:endParaRPr b="1" i="0" sz="1600" u="none" cap="none" strike="noStrike">
              <a:solidFill>
                <a:schemeClr val="lt1"/>
              </a:solidFill>
              <a:latin typeface="Cambria"/>
              <a:ea typeface="Cambria"/>
              <a:cs typeface="Cambria"/>
              <a:sym typeface="Cambria"/>
            </a:endParaRPr>
          </a:p>
          <a:p>
            <a:pPr indent="0" lvl="0" marL="0" marR="0" rtl="0" algn="ctr">
              <a:lnSpc>
                <a:spcPct val="90000"/>
              </a:lnSpc>
              <a:spcBef>
                <a:spcPts val="1000"/>
              </a:spcBef>
              <a:spcAft>
                <a:spcPts val="0"/>
              </a:spcAft>
              <a:buClr>
                <a:schemeClr val="lt1"/>
              </a:buClr>
              <a:buSzPts val="1600"/>
              <a:buFont typeface="Cambria"/>
              <a:buNone/>
            </a:pPr>
            <a:r>
              <a:rPr b="1" i="0" lang="en-US" sz="1600" u="none" cap="none" strike="noStrike">
                <a:solidFill>
                  <a:schemeClr val="lt1"/>
                </a:solidFill>
                <a:latin typeface="Cambria"/>
                <a:ea typeface="Cambria"/>
                <a:cs typeface="Cambria"/>
                <a:sym typeface="Cambria"/>
              </a:rPr>
              <a:t>information@ctmip.org</a:t>
            </a:r>
            <a:endParaRPr b="1" i="0" sz="1600" u="none" cap="none" strike="noStrike">
              <a:solidFill>
                <a:schemeClr val="lt1"/>
              </a:solidFill>
              <a:latin typeface="Cambria"/>
              <a:ea typeface="Cambria"/>
              <a:cs typeface="Cambria"/>
              <a:sym typeface="Cambria"/>
            </a:endParaRPr>
          </a:p>
          <a:p>
            <a:pPr indent="0" lvl="0" marL="0" marR="0" rtl="0" algn="ctr">
              <a:lnSpc>
                <a:spcPct val="90000"/>
              </a:lnSpc>
              <a:spcBef>
                <a:spcPts val="1000"/>
              </a:spcBef>
              <a:spcAft>
                <a:spcPts val="0"/>
              </a:spcAft>
              <a:buClr>
                <a:schemeClr val="dk1"/>
              </a:buClr>
              <a:buSzPts val="1600"/>
              <a:buFont typeface="Arial"/>
              <a:buNone/>
            </a:pPr>
            <a:r>
              <a:t/>
            </a:r>
            <a:endParaRPr b="1" i="0" sz="1600" u="none" cap="none" strike="noStrike">
              <a:solidFill>
                <a:schemeClr val="lt1"/>
              </a:solidFill>
              <a:latin typeface="Cambria"/>
              <a:ea typeface="Cambria"/>
              <a:cs typeface="Cambria"/>
              <a:sym typeface="Cambria"/>
            </a:endParaRPr>
          </a:p>
          <a:p>
            <a:pPr indent="0" lvl="0" marL="0" marR="0" rtl="0" algn="ctr">
              <a:lnSpc>
                <a:spcPct val="90000"/>
              </a:lnSpc>
              <a:spcBef>
                <a:spcPts val="1000"/>
              </a:spcBef>
              <a:spcAft>
                <a:spcPts val="0"/>
              </a:spcAft>
              <a:buClr>
                <a:schemeClr val="lt1"/>
              </a:buClr>
              <a:buSzPts val="1600"/>
              <a:buFont typeface="Cambria"/>
              <a:buNone/>
            </a:pPr>
            <a:r>
              <a:rPr b="1" i="0" lang="en-US" sz="1600" u="none" cap="none" strike="noStrike">
                <a:solidFill>
                  <a:schemeClr val="lt1"/>
                </a:solidFill>
                <a:latin typeface="Cambria"/>
                <a:ea typeface="Cambria"/>
                <a:cs typeface="Cambria"/>
                <a:sym typeface="Cambria"/>
              </a:rPr>
              <a:t>901 Main Street</a:t>
            </a:r>
            <a:endParaRPr b="1" i="0" sz="1600" u="none" cap="none" strike="noStrike">
              <a:solidFill>
                <a:schemeClr val="lt1"/>
              </a:solidFill>
              <a:latin typeface="Cambria"/>
              <a:ea typeface="Cambria"/>
              <a:cs typeface="Cambria"/>
              <a:sym typeface="Cambria"/>
            </a:endParaRPr>
          </a:p>
          <a:p>
            <a:pPr indent="0" lvl="0" marL="0" marR="0" rtl="0" algn="ctr">
              <a:lnSpc>
                <a:spcPct val="90000"/>
              </a:lnSpc>
              <a:spcBef>
                <a:spcPts val="1000"/>
              </a:spcBef>
              <a:spcAft>
                <a:spcPts val="0"/>
              </a:spcAft>
              <a:buClr>
                <a:schemeClr val="lt1"/>
              </a:buClr>
              <a:buSzPts val="1600"/>
              <a:buFont typeface="Cambria"/>
              <a:buNone/>
            </a:pPr>
            <a:r>
              <a:rPr b="1" i="0" lang="en-US" sz="1600" u="none" cap="none" strike="noStrike">
                <a:solidFill>
                  <a:schemeClr val="lt1"/>
                </a:solidFill>
                <a:latin typeface="Cambria"/>
                <a:ea typeface="Cambria"/>
                <a:cs typeface="Cambria"/>
                <a:sym typeface="Cambria"/>
              </a:rPr>
              <a:t>Manchester, CT 06040</a:t>
            </a:r>
            <a:endParaRPr/>
          </a:p>
          <a:p>
            <a:pPr indent="0" lvl="0" marL="0" marR="0" rtl="0" algn="l">
              <a:spcBef>
                <a:spcPts val="0"/>
              </a:spcBef>
              <a:spcAft>
                <a:spcPts val="0"/>
              </a:spcAft>
              <a:buNone/>
            </a:pPr>
            <a:r>
              <a:t/>
            </a:r>
            <a:endParaRPr sz="1600">
              <a:solidFill>
                <a:schemeClr val="lt1"/>
              </a:solidFill>
              <a:latin typeface="Arial"/>
              <a:ea typeface="Arial"/>
              <a:cs typeface="Arial"/>
              <a:sym typeface="Arial"/>
            </a:endParaRPr>
          </a:p>
        </p:txBody>
      </p:sp>
    </p:spTree>
  </p:cSld>
  <p:clrMapOvr>
    <a:masterClrMapping/>
  </p:clrMapOvr>
  <p:extLst>
    <p:ext uri="{DCECCB84-F9BA-43D5-87BE-67443E8EF086}">
      <p15:sldGuideLst>
        <p15:guide id="1" pos="2880">
          <p15:clr>
            <a:srgbClr val="FBAE40"/>
          </p15:clr>
        </p15:guide>
        <p15:guide id="2" orient="horz" pos="19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portant Quote/Stat">
  <p:cSld name="Important Quote/Stat">
    <p:spTree>
      <p:nvGrpSpPr>
        <p:cNvPr id="53" name="Shape 53"/>
        <p:cNvGrpSpPr/>
        <p:nvPr/>
      </p:nvGrpSpPr>
      <p:grpSpPr>
        <a:xfrm>
          <a:off x="0" y="0"/>
          <a:ext cx="0" cy="0"/>
          <a:chOff x="0" y="0"/>
          <a:chExt cx="0" cy="0"/>
        </a:xfrm>
      </p:grpSpPr>
      <p:sp>
        <p:nvSpPr>
          <p:cNvPr id="54" name="Shape 54"/>
          <p:cNvSpPr/>
          <p:nvPr/>
        </p:nvSpPr>
        <p:spPr>
          <a:xfrm>
            <a:off x="114300" y="3085799"/>
            <a:ext cx="8915400" cy="364453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5" name="Shape 55"/>
          <p:cNvSpPr txBox="1"/>
          <p:nvPr>
            <p:ph type="title"/>
          </p:nvPr>
        </p:nvSpPr>
        <p:spPr>
          <a:xfrm>
            <a:off x="365760" y="835024"/>
            <a:ext cx="6735087" cy="393540"/>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Clr>
                <a:schemeClr val="accent6"/>
              </a:buClr>
              <a:buSzPts val="2800"/>
              <a:buFont typeface="Arial"/>
              <a:buNone/>
              <a:defRPr b="1" i="0" sz="2800" u="none" cap="none" strike="noStrike">
                <a:solidFill>
                  <a:schemeClr val="accent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6" name="Shape 56"/>
          <p:cNvSpPr txBox="1"/>
          <p:nvPr/>
        </p:nvSpPr>
        <p:spPr>
          <a:xfrm>
            <a:off x="849086" y="3513909"/>
            <a:ext cx="705394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800">
                <a:solidFill>
                  <a:schemeClr val="lt1"/>
                </a:solidFill>
                <a:latin typeface="Arial"/>
                <a:ea typeface="Arial"/>
                <a:cs typeface="Arial"/>
                <a:sym typeface="Arial"/>
              </a:rPr>
              <a:t>Click to edit Master title style</a:t>
            </a:r>
            <a:endParaRPr/>
          </a:p>
        </p:txBody>
      </p:sp>
    </p:spTree>
  </p:cSld>
  <p:clrMapOvr>
    <a:masterClrMapping/>
  </p:clrMapOvr>
  <p:extLst>
    <p:ext uri="{DCECCB84-F9BA-43D5-87BE-67443E8EF086}">
      <p15:sldGuideLst>
        <p15:guide id="1" pos="360">
          <p15:clr>
            <a:srgbClr val="FBAE40"/>
          </p15:clr>
        </p15:guide>
        <p15:guide id="2" orient="horz" pos="1200">
          <p15:clr>
            <a:srgbClr val="FBAE40"/>
          </p15:clr>
        </p15:guide>
        <p15:guide id="3" pos="540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57" name="Shape 57"/>
        <p:cNvGrpSpPr/>
        <p:nvPr/>
      </p:nvGrpSpPr>
      <p:grpSpPr>
        <a:xfrm>
          <a:off x="0" y="0"/>
          <a:ext cx="0" cy="0"/>
          <a:chOff x="0" y="0"/>
          <a:chExt cx="0" cy="0"/>
        </a:xfrm>
      </p:grpSpPr>
      <p:sp>
        <p:nvSpPr>
          <p:cNvPr id="58" name="Shape 5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accent6"/>
              </a:buClr>
              <a:buSzPts val="4000"/>
              <a:buFont typeface="Arial"/>
              <a:buNone/>
              <a:defRPr b="1" i="0" sz="4000" u="none" cap="none" strike="noStrike">
                <a:solidFill>
                  <a:schemeClr val="accent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 name="Shape 59"/>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accent1"/>
              </a:buClr>
              <a:buSzPts val="2800"/>
              <a:buFont typeface="Cambria"/>
              <a:buNone/>
              <a:defRPr b="1" i="0" sz="2800" u="none" cap="none" strike="noStrike">
                <a:solidFill>
                  <a:schemeClr val="accent1"/>
                </a:solidFill>
                <a:latin typeface="Cambria"/>
                <a:ea typeface="Cambria"/>
                <a:cs typeface="Cambria"/>
                <a:sym typeface="Cambri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mbria"/>
                <a:ea typeface="Cambria"/>
                <a:cs typeface="Cambria"/>
                <a:sym typeface="Cambri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4pPr>
            <a:lvl5pPr indent="-342900" lvl="4" marL="2286000" marR="0" rtl="0" algn="l">
              <a:lnSpc>
                <a:spcPct val="90000"/>
              </a:lnSpc>
              <a:spcBef>
                <a:spcPts val="500"/>
              </a:spcBef>
              <a:spcAft>
                <a:spcPts val="0"/>
              </a:spcAft>
              <a:buClr>
                <a:schemeClr val="accent1"/>
              </a:buClr>
              <a:buSzPts val="1800"/>
              <a:buFont typeface="Arial"/>
              <a:buChar char="•"/>
              <a:defRPr b="0" i="0" sz="1800" u="none" cap="none" strike="noStrike">
                <a:solidFill>
                  <a:schemeClr val="dk1"/>
                </a:solidFill>
                <a:latin typeface="Cambria"/>
                <a:ea typeface="Cambria"/>
                <a:cs typeface="Cambria"/>
                <a:sym typeface="Cambri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0" name="Shape 60"/>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accent1"/>
              </a:buClr>
              <a:buSzPts val="2800"/>
              <a:buFont typeface="Cambria"/>
              <a:buNone/>
              <a:defRPr b="1" i="0" sz="2800" u="none" cap="none" strike="noStrike">
                <a:solidFill>
                  <a:schemeClr val="accent1"/>
                </a:solidFill>
                <a:latin typeface="Cambria"/>
                <a:ea typeface="Cambria"/>
                <a:cs typeface="Cambria"/>
                <a:sym typeface="Cambri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mbria"/>
                <a:ea typeface="Cambria"/>
                <a:cs typeface="Cambria"/>
                <a:sym typeface="Cambri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4pPr>
            <a:lvl5pPr indent="-342900" lvl="4" marL="2286000" marR="0" rtl="0" algn="l">
              <a:lnSpc>
                <a:spcPct val="90000"/>
              </a:lnSpc>
              <a:spcBef>
                <a:spcPts val="500"/>
              </a:spcBef>
              <a:spcAft>
                <a:spcPts val="0"/>
              </a:spcAft>
              <a:buClr>
                <a:schemeClr val="accent1"/>
              </a:buClr>
              <a:buSzPts val="1800"/>
              <a:buFont typeface="Arial"/>
              <a:buChar char="•"/>
              <a:defRPr b="0" i="0" sz="1800" u="none" cap="none" strike="noStrike">
                <a:solidFill>
                  <a:schemeClr val="dk1"/>
                </a:solidFill>
                <a:latin typeface="Cambria"/>
                <a:ea typeface="Cambria"/>
                <a:cs typeface="Cambria"/>
                <a:sym typeface="Cambri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1" name="Shape 6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2" name="Shape 6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3" name="Shape 6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64" name="Shape 64"/>
        <p:cNvGrpSpPr/>
        <p:nvPr/>
      </p:nvGrpSpPr>
      <p:grpSpPr>
        <a:xfrm>
          <a:off x="0" y="0"/>
          <a:ext cx="0" cy="0"/>
          <a:chOff x="0" y="0"/>
          <a:chExt cx="0" cy="0"/>
        </a:xfrm>
      </p:grpSpPr>
      <p:sp>
        <p:nvSpPr>
          <p:cNvPr id="65" name="Shape 65"/>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accent6"/>
              </a:buClr>
              <a:buSzPts val="4000"/>
              <a:buFont typeface="Arial"/>
              <a:buNone/>
              <a:defRPr b="1" i="0" sz="4000" u="none" cap="none" strike="noStrike">
                <a:solidFill>
                  <a:schemeClr val="accent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6" name="Shape 66"/>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1000"/>
              </a:spcBef>
              <a:spcAft>
                <a:spcPts val="0"/>
              </a:spcAft>
              <a:buClr>
                <a:schemeClr val="accent1"/>
              </a:buClr>
              <a:buSzPts val="2400"/>
              <a:buFont typeface="Cambria"/>
              <a:buNone/>
              <a:defRPr b="1" i="0" sz="2400" u="none" cap="none" strike="noStrike">
                <a:solidFill>
                  <a:schemeClr val="accent1"/>
                </a:solidFill>
                <a:latin typeface="Cambria"/>
                <a:ea typeface="Cambria"/>
                <a:cs typeface="Cambria"/>
                <a:sym typeface="Cambria"/>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mbria"/>
                <a:ea typeface="Cambria"/>
                <a:cs typeface="Cambria"/>
                <a:sym typeface="Cambria"/>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mbria"/>
                <a:ea typeface="Cambria"/>
                <a:cs typeface="Cambria"/>
                <a:sym typeface="Cambria"/>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mbria"/>
                <a:ea typeface="Cambria"/>
                <a:cs typeface="Cambria"/>
                <a:sym typeface="Cambria"/>
              </a:defRPr>
            </a:lvl4pPr>
            <a:lvl5pPr indent="-228600" lvl="4" marL="2286000" marR="0" rtl="0" algn="l">
              <a:lnSpc>
                <a:spcPct val="90000"/>
              </a:lnSpc>
              <a:spcBef>
                <a:spcPts val="500"/>
              </a:spcBef>
              <a:spcAft>
                <a:spcPts val="0"/>
              </a:spcAft>
              <a:buClr>
                <a:schemeClr val="accent1"/>
              </a:buClr>
              <a:buSzPts val="1600"/>
              <a:buFont typeface="Arial"/>
              <a:buNone/>
              <a:defRPr b="1" i="0" sz="1600" u="none" cap="none" strike="noStrike">
                <a:solidFill>
                  <a:schemeClr val="dk1"/>
                </a:solidFill>
                <a:latin typeface="Cambria"/>
                <a:ea typeface="Cambria"/>
                <a:cs typeface="Cambria"/>
                <a:sym typeface="Cambria"/>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67" name="Shape 67"/>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accent1"/>
              </a:buClr>
              <a:buSzPts val="2800"/>
              <a:buFont typeface="Cambria"/>
              <a:buNone/>
              <a:defRPr b="1" i="0" sz="2800" u="none" cap="none" strike="noStrike">
                <a:solidFill>
                  <a:schemeClr val="accent1"/>
                </a:solidFill>
                <a:latin typeface="Cambria"/>
                <a:ea typeface="Cambria"/>
                <a:cs typeface="Cambria"/>
                <a:sym typeface="Cambri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mbria"/>
                <a:ea typeface="Cambria"/>
                <a:cs typeface="Cambria"/>
                <a:sym typeface="Cambri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4pPr>
            <a:lvl5pPr indent="-342900" lvl="4" marL="2286000" marR="0" rtl="0" algn="l">
              <a:lnSpc>
                <a:spcPct val="90000"/>
              </a:lnSpc>
              <a:spcBef>
                <a:spcPts val="500"/>
              </a:spcBef>
              <a:spcAft>
                <a:spcPts val="0"/>
              </a:spcAft>
              <a:buClr>
                <a:schemeClr val="accent1"/>
              </a:buClr>
              <a:buSzPts val="1800"/>
              <a:buFont typeface="Arial"/>
              <a:buChar char="•"/>
              <a:defRPr b="0" i="0" sz="1800" u="none" cap="none" strike="noStrike">
                <a:solidFill>
                  <a:schemeClr val="dk1"/>
                </a:solidFill>
                <a:latin typeface="Cambria"/>
                <a:ea typeface="Cambria"/>
                <a:cs typeface="Cambria"/>
                <a:sym typeface="Cambri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8" name="Shape 68"/>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1000"/>
              </a:spcBef>
              <a:spcAft>
                <a:spcPts val="0"/>
              </a:spcAft>
              <a:buClr>
                <a:schemeClr val="accent1"/>
              </a:buClr>
              <a:buSzPts val="2400"/>
              <a:buFont typeface="Cambria"/>
              <a:buNone/>
              <a:defRPr b="1" i="0" sz="2400" u="none" cap="none" strike="noStrike">
                <a:solidFill>
                  <a:schemeClr val="accent1"/>
                </a:solidFill>
                <a:latin typeface="Cambria"/>
                <a:ea typeface="Cambria"/>
                <a:cs typeface="Cambria"/>
                <a:sym typeface="Cambria"/>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mbria"/>
                <a:ea typeface="Cambria"/>
                <a:cs typeface="Cambria"/>
                <a:sym typeface="Cambria"/>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mbria"/>
                <a:ea typeface="Cambria"/>
                <a:cs typeface="Cambria"/>
                <a:sym typeface="Cambria"/>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mbria"/>
                <a:ea typeface="Cambria"/>
                <a:cs typeface="Cambria"/>
                <a:sym typeface="Cambria"/>
              </a:defRPr>
            </a:lvl4pPr>
            <a:lvl5pPr indent="-228600" lvl="4" marL="2286000" marR="0" rtl="0" algn="l">
              <a:lnSpc>
                <a:spcPct val="90000"/>
              </a:lnSpc>
              <a:spcBef>
                <a:spcPts val="500"/>
              </a:spcBef>
              <a:spcAft>
                <a:spcPts val="0"/>
              </a:spcAft>
              <a:buClr>
                <a:schemeClr val="accent1"/>
              </a:buClr>
              <a:buSzPts val="1600"/>
              <a:buFont typeface="Arial"/>
              <a:buNone/>
              <a:defRPr b="1" i="0" sz="1600" u="none" cap="none" strike="noStrike">
                <a:solidFill>
                  <a:schemeClr val="dk1"/>
                </a:solidFill>
                <a:latin typeface="Cambria"/>
                <a:ea typeface="Cambria"/>
                <a:cs typeface="Cambria"/>
                <a:sym typeface="Cambria"/>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69" name="Shape 69"/>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accent1"/>
              </a:buClr>
              <a:buSzPts val="2800"/>
              <a:buFont typeface="Cambria"/>
              <a:buNone/>
              <a:defRPr b="1" i="0" sz="2800" u="none" cap="none" strike="noStrike">
                <a:solidFill>
                  <a:schemeClr val="accent1"/>
                </a:solidFill>
                <a:latin typeface="Cambria"/>
                <a:ea typeface="Cambria"/>
                <a:cs typeface="Cambria"/>
                <a:sym typeface="Cambri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mbria"/>
                <a:ea typeface="Cambria"/>
                <a:cs typeface="Cambria"/>
                <a:sym typeface="Cambri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4pPr>
            <a:lvl5pPr indent="-342900" lvl="4" marL="2286000" marR="0" rtl="0" algn="l">
              <a:lnSpc>
                <a:spcPct val="90000"/>
              </a:lnSpc>
              <a:spcBef>
                <a:spcPts val="500"/>
              </a:spcBef>
              <a:spcAft>
                <a:spcPts val="0"/>
              </a:spcAft>
              <a:buClr>
                <a:schemeClr val="accent1"/>
              </a:buClr>
              <a:buSzPts val="1800"/>
              <a:buFont typeface="Arial"/>
              <a:buChar char="•"/>
              <a:defRPr b="0" i="0" sz="1800" u="none" cap="none" strike="noStrike">
                <a:solidFill>
                  <a:schemeClr val="dk1"/>
                </a:solidFill>
                <a:latin typeface="Cambria"/>
                <a:ea typeface="Cambria"/>
                <a:cs typeface="Cambria"/>
                <a:sym typeface="Cambri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0" name="Shape 7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1" name="Shape 7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2" name="Shape 7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3" name="Shape 73"/>
        <p:cNvGrpSpPr/>
        <p:nvPr/>
      </p:nvGrpSpPr>
      <p:grpSpPr>
        <a:xfrm>
          <a:off x="0" y="0"/>
          <a:ext cx="0" cy="0"/>
          <a:chOff x="0" y="0"/>
          <a:chExt cx="0" cy="0"/>
        </a:xfrm>
      </p:grpSpPr>
      <p:sp>
        <p:nvSpPr>
          <p:cNvPr id="74" name="Shape 7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5" name="Shape 7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6" name="Shape 7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4.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theme" Target="../theme/theme5.xml"/><Relationship Id="rId12" Type="http://schemas.openxmlformats.org/officeDocument/2006/relationships/slideLayout" Target="../slideLayouts/slideLayout36.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0" Type="http://schemas.openxmlformats.org/officeDocument/2006/relationships/slideLayout" Target="../slideLayouts/slideLayout46.xml"/><Relationship Id="rId13" Type="http://schemas.openxmlformats.org/officeDocument/2006/relationships/theme" Target="../theme/theme2.xml"/><Relationship Id="rId12" Type="http://schemas.openxmlformats.org/officeDocument/2006/relationships/slideLayout" Target="../slideLayouts/slideLayout48.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9" Type="http://schemas.openxmlformats.org/officeDocument/2006/relationships/slideLayout" Target="../slideLayouts/slideLayout45.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accent6"/>
              </a:buClr>
              <a:buSzPts val="4000"/>
              <a:buFont typeface="Arial"/>
              <a:buNone/>
              <a:defRPr b="1" i="0" sz="4000" u="none" cap="none" strike="noStrike">
                <a:solidFill>
                  <a:schemeClr val="accent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Shape 1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accent1"/>
              </a:buClr>
              <a:buSzPts val="2800"/>
              <a:buFont typeface="Cambria"/>
              <a:buNone/>
              <a:defRPr b="1" i="0" sz="2800" u="none" cap="none" strike="noStrike">
                <a:solidFill>
                  <a:schemeClr val="accent1"/>
                </a:solidFill>
                <a:latin typeface="Cambria"/>
                <a:ea typeface="Cambria"/>
                <a:cs typeface="Cambria"/>
                <a:sym typeface="Cambri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mbria"/>
                <a:ea typeface="Cambria"/>
                <a:cs typeface="Cambria"/>
                <a:sym typeface="Cambri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4pPr>
            <a:lvl5pPr indent="-342900" lvl="4" marL="2286000" marR="0" rtl="0" algn="l">
              <a:lnSpc>
                <a:spcPct val="90000"/>
              </a:lnSpc>
              <a:spcBef>
                <a:spcPts val="500"/>
              </a:spcBef>
              <a:spcAft>
                <a:spcPts val="0"/>
              </a:spcAft>
              <a:buClr>
                <a:schemeClr val="accent1"/>
              </a:buClr>
              <a:buSzPts val="1800"/>
              <a:buFont typeface="Arial"/>
              <a:buChar char="•"/>
              <a:defRPr b="0" i="0" sz="1800" u="none" cap="none" strike="noStrike">
                <a:solidFill>
                  <a:schemeClr val="dk1"/>
                </a:solidFill>
                <a:latin typeface="Cambria"/>
                <a:ea typeface="Cambria"/>
                <a:cs typeface="Cambria"/>
                <a:sym typeface="Cambri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Shape 1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Shape 1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Shape 1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Arial"/>
                <a:ea typeface="Arial"/>
                <a:cs typeface="Arial"/>
                <a:sym typeface="Arial"/>
              </a:defRPr>
            </a:lvl1pPr>
            <a:lvl2pPr indent="0" lvl="1" marL="0" marR="0" rtl="0" algn="r">
              <a:spcBef>
                <a:spcPts val="0"/>
              </a:spcBef>
              <a:buNone/>
              <a:defRPr b="0" i="0" sz="1200" u="none" cap="none" strike="noStrike">
                <a:solidFill>
                  <a:srgbClr val="888888"/>
                </a:solidFill>
                <a:latin typeface="Arial"/>
                <a:ea typeface="Arial"/>
                <a:cs typeface="Arial"/>
                <a:sym typeface="Arial"/>
              </a:defRPr>
            </a:lvl2pPr>
            <a:lvl3pPr indent="0" lvl="2" marL="0" marR="0" rtl="0" algn="r">
              <a:spcBef>
                <a:spcPts val="0"/>
              </a:spcBef>
              <a:buNone/>
              <a:defRPr b="0" i="0" sz="1200" u="none" cap="none" strike="noStrike">
                <a:solidFill>
                  <a:srgbClr val="888888"/>
                </a:solidFill>
                <a:latin typeface="Arial"/>
                <a:ea typeface="Arial"/>
                <a:cs typeface="Arial"/>
                <a:sym typeface="Arial"/>
              </a:defRPr>
            </a:lvl3pPr>
            <a:lvl4pPr indent="0" lvl="3" marL="0" marR="0" rtl="0" algn="r">
              <a:spcBef>
                <a:spcPts val="0"/>
              </a:spcBef>
              <a:buNone/>
              <a:defRPr b="0" i="0" sz="1200" u="none" cap="none" strike="noStrike">
                <a:solidFill>
                  <a:srgbClr val="888888"/>
                </a:solidFill>
                <a:latin typeface="Arial"/>
                <a:ea typeface="Arial"/>
                <a:cs typeface="Arial"/>
                <a:sym typeface="Arial"/>
              </a:defRPr>
            </a:lvl4pPr>
            <a:lvl5pPr indent="0" lvl="4" marL="0" marR="0" rtl="0" algn="r">
              <a:spcBef>
                <a:spcPts val="0"/>
              </a:spcBef>
              <a:buNone/>
              <a:defRPr b="0" i="0" sz="1200" u="none" cap="none" strike="noStrike">
                <a:solidFill>
                  <a:srgbClr val="888888"/>
                </a:solidFill>
                <a:latin typeface="Arial"/>
                <a:ea typeface="Arial"/>
                <a:cs typeface="Arial"/>
                <a:sym typeface="Arial"/>
              </a:defRPr>
            </a:lvl5pPr>
            <a:lvl6pPr indent="0" lvl="5" marL="0" marR="0" rtl="0" algn="r">
              <a:spcBef>
                <a:spcPts val="0"/>
              </a:spcBef>
              <a:buNone/>
              <a:defRPr b="0" i="0" sz="1200" u="none" cap="none" strike="noStrike">
                <a:solidFill>
                  <a:srgbClr val="888888"/>
                </a:solidFill>
                <a:latin typeface="Arial"/>
                <a:ea typeface="Arial"/>
                <a:cs typeface="Arial"/>
                <a:sym typeface="Arial"/>
              </a:defRPr>
            </a:lvl6pPr>
            <a:lvl7pPr indent="0" lvl="6" marL="0" marR="0" rtl="0" algn="r">
              <a:spcBef>
                <a:spcPts val="0"/>
              </a:spcBef>
              <a:buNone/>
              <a:defRPr b="0" i="0" sz="1200" u="none" cap="none" strike="noStrike">
                <a:solidFill>
                  <a:srgbClr val="888888"/>
                </a:solidFill>
                <a:latin typeface="Arial"/>
                <a:ea typeface="Arial"/>
                <a:cs typeface="Arial"/>
                <a:sym typeface="Arial"/>
              </a:defRPr>
            </a:lvl7pPr>
            <a:lvl8pPr indent="0" lvl="7" marL="0" marR="0" rtl="0" algn="r">
              <a:spcBef>
                <a:spcPts val="0"/>
              </a:spcBef>
              <a:buNone/>
              <a:defRPr b="0" i="0" sz="1200" u="none" cap="none" strike="noStrike">
                <a:solidFill>
                  <a:srgbClr val="888888"/>
                </a:solidFill>
                <a:latin typeface="Arial"/>
                <a:ea typeface="Arial"/>
                <a:cs typeface="Arial"/>
                <a:sym typeface="Arial"/>
              </a:defRPr>
            </a:lvl8pPr>
            <a:lvl9pPr indent="0" lvl="8" marL="0" marR="0" rtl="0" algn="r">
              <a:spcBef>
                <a:spcPts val="0"/>
              </a:spcBef>
              <a:buNone/>
              <a:defRPr b="0" i="0" sz="1200" u="none" cap="none" strike="noStrike">
                <a:solidFill>
                  <a:srgbClr val="888888"/>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6" name="Shape 96"/>
        <p:cNvGrpSpPr/>
        <p:nvPr/>
      </p:nvGrpSpPr>
      <p:grpSpPr>
        <a:xfrm>
          <a:off x="0" y="0"/>
          <a:ext cx="0" cy="0"/>
          <a:chOff x="0" y="0"/>
          <a:chExt cx="0" cy="0"/>
        </a:xfrm>
      </p:grpSpPr>
      <p:sp>
        <p:nvSpPr>
          <p:cNvPr id="97" name="Shape 97"/>
          <p:cNvSpPr txBox="1"/>
          <p:nvPr>
            <p:ph type="title"/>
          </p:nvPr>
        </p:nvSpPr>
        <p:spPr>
          <a:xfrm>
            <a:off x="628650" y="365128"/>
            <a:ext cx="78867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accent6"/>
              </a:buClr>
              <a:buSzPts val="4000"/>
              <a:buFont typeface="Arial"/>
              <a:buNone/>
              <a:defRPr b="1" i="0" sz="4000" u="none" cap="none" strike="noStrike">
                <a:solidFill>
                  <a:schemeClr val="accent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8" name="Shape 98"/>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accent1"/>
              </a:buClr>
              <a:buSzPts val="2800"/>
              <a:buFont typeface="Cambria"/>
              <a:buNone/>
              <a:defRPr b="1" i="0" sz="2800" u="none" cap="none" strike="noStrike">
                <a:solidFill>
                  <a:schemeClr val="accent1"/>
                </a:solidFill>
                <a:latin typeface="Cambria"/>
                <a:ea typeface="Cambria"/>
                <a:cs typeface="Cambria"/>
                <a:sym typeface="Cambri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mbria"/>
                <a:ea typeface="Cambria"/>
                <a:cs typeface="Cambria"/>
                <a:sym typeface="Cambri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4pPr>
            <a:lvl5pPr indent="-342900" lvl="4" marL="2286000" marR="0" rtl="0" algn="l">
              <a:lnSpc>
                <a:spcPct val="90000"/>
              </a:lnSpc>
              <a:spcBef>
                <a:spcPts val="500"/>
              </a:spcBef>
              <a:spcAft>
                <a:spcPts val="0"/>
              </a:spcAft>
              <a:buClr>
                <a:schemeClr val="accent1"/>
              </a:buClr>
              <a:buSzPts val="1800"/>
              <a:buFont typeface="Arial"/>
              <a:buChar char="•"/>
              <a:defRPr b="0" i="0" sz="1800" u="none" cap="none" strike="noStrike">
                <a:solidFill>
                  <a:schemeClr val="dk1"/>
                </a:solidFill>
                <a:latin typeface="Cambria"/>
                <a:ea typeface="Cambria"/>
                <a:cs typeface="Cambria"/>
                <a:sym typeface="Cambri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9" name="Shape 99"/>
          <p:cNvSpPr txBox="1"/>
          <p:nvPr>
            <p:ph idx="10" type="dt"/>
          </p:nvPr>
        </p:nvSpPr>
        <p:spPr>
          <a:xfrm>
            <a:off x="628650" y="6356353"/>
            <a:ext cx="20574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0" name="Shape 100"/>
          <p:cNvSpPr txBox="1"/>
          <p:nvPr>
            <p:ph idx="11" type="ftr"/>
          </p:nvPr>
        </p:nvSpPr>
        <p:spPr>
          <a:xfrm>
            <a:off x="3028950" y="6356353"/>
            <a:ext cx="30861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1" name="Shape 101"/>
          <p:cNvSpPr txBox="1"/>
          <p:nvPr>
            <p:ph idx="12" type="sldNum"/>
          </p:nvPr>
        </p:nvSpPr>
        <p:spPr>
          <a:xfrm>
            <a:off x="6457950" y="6356353"/>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83" name="Shape 183"/>
        <p:cNvGrpSpPr/>
        <p:nvPr/>
      </p:nvGrpSpPr>
      <p:grpSpPr>
        <a:xfrm>
          <a:off x="0" y="0"/>
          <a:ext cx="0" cy="0"/>
          <a:chOff x="0" y="0"/>
          <a:chExt cx="0" cy="0"/>
        </a:xfrm>
      </p:grpSpPr>
      <p:sp>
        <p:nvSpPr>
          <p:cNvPr id="184" name="Shape 184"/>
          <p:cNvSpPr txBox="1"/>
          <p:nvPr>
            <p:ph type="title"/>
          </p:nvPr>
        </p:nvSpPr>
        <p:spPr>
          <a:xfrm>
            <a:off x="628650" y="365128"/>
            <a:ext cx="78867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accent6"/>
              </a:buClr>
              <a:buSzPts val="4000"/>
              <a:buFont typeface="Arial"/>
              <a:buNone/>
              <a:defRPr b="1" i="0" sz="4000" u="none" cap="none" strike="noStrike">
                <a:solidFill>
                  <a:schemeClr val="accent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5" name="Shape 185"/>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accent1"/>
              </a:buClr>
              <a:buSzPts val="2800"/>
              <a:buFont typeface="Cambria"/>
              <a:buNone/>
              <a:defRPr b="1" i="0" sz="2800" u="none" cap="none" strike="noStrike">
                <a:solidFill>
                  <a:schemeClr val="accent1"/>
                </a:solidFill>
                <a:latin typeface="Cambria"/>
                <a:ea typeface="Cambria"/>
                <a:cs typeface="Cambria"/>
                <a:sym typeface="Cambri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mbria"/>
                <a:ea typeface="Cambria"/>
                <a:cs typeface="Cambria"/>
                <a:sym typeface="Cambri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4pPr>
            <a:lvl5pPr indent="-342900" lvl="4" marL="2286000" marR="0" rtl="0" algn="l">
              <a:lnSpc>
                <a:spcPct val="90000"/>
              </a:lnSpc>
              <a:spcBef>
                <a:spcPts val="500"/>
              </a:spcBef>
              <a:spcAft>
                <a:spcPts val="0"/>
              </a:spcAft>
              <a:buClr>
                <a:schemeClr val="accent1"/>
              </a:buClr>
              <a:buSzPts val="1800"/>
              <a:buFont typeface="Arial"/>
              <a:buChar char="•"/>
              <a:defRPr b="0" i="0" sz="1800" u="none" cap="none" strike="noStrike">
                <a:solidFill>
                  <a:schemeClr val="dk1"/>
                </a:solidFill>
                <a:latin typeface="Cambria"/>
                <a:ea typeface="Cambria"/>
                <a:cs typeface="Cambria"/>
                <a:sym typeface="Cambri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86" name="Shape 186"/>
          <p:cNvSpPr txBox="1"/>
          <p:nvPr>
            <p:ph idx="10" type="dt"/>
          </p:nvPr>
        </p:nvSpPr>
        <p:spPr>
          <a:xfrm>
            <a:off x="628650" y="6356353"/>
            <a:ext cx="20574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87" name="Shape 187"/>
          <p:cNvSpPr txBox="1"/>
          <p:nvPr>
            <p:ph idx="11" type="ftr"/>
          </p:nvPr>
        </p:nvSpPr>
        <p:spPr>
          <a:xfrm>
            <a:off x="3028950" y="6356353"/>
            <a:ext cx="30861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88" name="Shape 188"/>
          <p:cNvSpPr txBox="1"/>
          <p:nvPr>
            <p:ph idx="12" type="sldNum"/>
          </p:nvPr>
        </p:nvSpPr>
        <p:spPr>
          <a:xfrm>
            <a:off x="6457950" y="6356353"/>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70" name="Shape 270"/>
        <p:cNvGrpSpPr/>
        <p:nvPr/>
      </p:nvGrpSpPr>
      <p:grpSpPr>
        <a:xfrm>
          <a:off x="0" y="0"/>
          <a:ext cx="0" cy="0"/>
          <a:chOff x="0" y="0"/>
          <a:chExt cx="0" cy="0"/>
        </a:xfrm>
      </p:grpSpPr>
      <p:sp>
        <p:nvSpPr>
          <p:cNvPr id="271" name="Shape 27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accent6"/>
              </a:buClr>
              <a:buSzPts val="4000"/>
              <a:buFont typeface="Arial"/>
              <a:buNone/>
              <a:defRPr b="1" i="0" sz="4000" u="none" cap="none" strike="noStrike">
                <a:solidFill>
                  <a:schemeClr val="accent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2" name="Shape 272"/>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accent1"/>
              </a:buClr>
              <a:buSzPts val="2800"/>
              <a:buFont typeface="Cambria"/>
              <a:buNone/>
              <a:defRPr b="1" i="0" sz="2800" u="none" cap="none" strike="noStrike">
                <a:solidFill>
                  <a:schemeClr val="accent1"/>
                </a:solidFill>
                <a:latin typeface="Cambria"/>
                <a:ea typeface="Cambria"/>
                <a:cs typeface="Cambria"/>
                <a:sym typeface="Cambri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mbria"/>
                <a:ea typeface="Cambria"/>
                <a:cs typeface="Cambria"/>
                <a:sym typeface="Cambri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4pPr>
            <a:lvl5pPr indent="-342900" lvl="4" marL="2286000" marR="0" rtl="0" algn="l">
              <a:lnSpc>
                <a:spcPct val="90000"/>
              </a:lnSpc>
              <a:spcBef>
                <a:spcPts val="500"/>
              </a:spcBef>
              <a:spcAft>
                <a:spcPts val="0"/>
              </a:spcAft>
              <a:buClr>
                <a:schemeClr val="accent1"/>
              </a:buClr>
              <a:buSzPts val="1800"/>
              <a:buFont typeface="Arial"/>
              <a:buChar char="•"/>
              <a:defRPr b="0" i="0" sz="1800" u="none" cap="none" strike="noStrike">
                <a:solidFill>
                  <a:schemeClr val="dk1"/>
                </a:solidFill>
                <a:latin typeface="Cambria"/>
                <a:ea typeface="Cambria"/>
                <a:cs typeface="Cambria"/>
                <a:sym typeface="Cambri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73" name="Shape 27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74" name="Shape 27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75" name="Shape 27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2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3.xml"/><Relationship Id="rId3" Type="http://schemas.openxmlformats.org/officeDocument/2006/relationships/image" Target="../media/image2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5.xml"/><Relationship Id="rId3" Type="http://schemas.openxmlformats.org/officeDocument/2006/relationships/image" Target="../media/image2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ctmip.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mailto:Esther@ctmip.org" TargetMode="External"/><Relationship Id="rId4" Type="http://schemas.openxmlformats.org/officeDocument/2006/relationships/hyperlink" Target="mailto:Karen@ctmip.or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7.png"/></Relationships>
</file>

<file path=ppt/slides/_rels/slide6.xml.rels><?xml version="1.0" encoding="UTF-8" standalone="yes"?><Relationships xmlns="http://schemas.openxmlformats.org/package/2006/relationships"><Relationship Id="rId20" Type="http://schemas.openxmlformats.org/officeDocument/2006/relationships/image" Target="../media/image22.png"/><Relationship Id="rId11" Type="http://schemas.openxmlformats.org/officeDocument/2006/relationships/image" Target="../media/image14.png"/><Relationship Id="rId10" Type="http://schemas.openxmlformats.org/officeDocument/2006/relationships/image" Target="../media/image12.jpg"/><Relationship Id="rId21" Type="http://schemas.openxmlformats.org/officeDocument/2006/relationships/image" Target="../media/image23.png"/><Relationship Id="rId13" Type="http://schemas.openxmlformats.org/officeDocument/2006/relationships/image" Target="../media/image8.png"/><Relationship Id="rId12"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jpg"/><Relationship Id="rId4" Type="http://schemas.openxmlformats.org/officeDocument/2006/relationships/image" Target="../media/image5.jpg"/><Relationship Id="rId9" Type="http://schemas.openxmlformats.org/officeDocument/2006/relationships/image" Target="../media/image10.gif"/><Relationship Id="rId15" Type="http://schemas.openxmlformats.org/officeDocument/2006/relationships/image" Target="../media/image16.jpg"/><Relationship Id="rId14" Type="http://schemas.openxmlformats.org/officeDocument/2006/relationships/image" Target="../media/image32.png"/><Relationship Id="rId17" Type="http://schemas.openxmlformats.org/officeDocument/2006/relationships/image" Target="../media/image9.jpg"/><Relationship Id="rId16" Type="http://schemas.openxmlformats.org/officeDocument/2006/relationships/image" Target="../media/image19.png"/><Relationship Id="rId5" Type="http://schemas.openxmlformats.org/officeDocument/2006/relationships/image" Target="../media/image34.jpg"/><Relationship Id="rId19" Type="http://schemas.openxmlformats.org/officeDocument/2006/relationships/image" Target="../media/image17.jpg"/><Relationship Id="rId6" Type="http://schemas.openxmlformats.org/officeDocument/2006/relationships/image" Target="../media/image7.jpg"/><Relationship Id="rId18" Type="http://schemas.openxmlformats.org/officeDocument/2006/relationships/image" Target="../media/image11.png"/><Relationship Id="rId7" Type="http://schemas.openxmlformats.org/officeDocument/2006/relationships/image" Target="../media/image4.jpg"/><Relationship Id="rId8"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1.jpg"/><Relationship Id="rId4" Type="http://schemas.openxmlformats.org/officeDocument/2006/relationships/image" Target="../media/image3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sp>
        <p:nvSpPr>
          <p:cNvPr id="362" name="Shape 362"/>
          <p:cNvSpPr txBox="1"/>
          <p:nvPr>
            <p:ph idx="1" type="subTitle"/>
          </p:nvPr>
        </p:nvSpPr>
        <p:spPr>
          <a:xfrm>
            <a:off x="1143000" y="5689600"/>
            <a:ext cx="6858000" cy="609600"/>
          </a:xfrm>
          <a:prstGeom prst="rect">
            <a:avLst/>
          </a:prstGeom>
          <a:noFill/>
          <a:ln>
            <a:noFill/>
          </a:ln>
        </p:spPr>
        <p:txBody>
          <a:bodyPr anchorCtr="0" anchor="t" bIns="45700" lIns="91425" spcFirstLastPara="1" rIns="91425" wrap="square" tIns="45700">
            <a:noAutofit/>
          </a:bodyPr>
          <a:lstStyle/>
          <a:p>
            <a:pPr indent="0" lvl="0" marL="0" marR="0" rtl="0" algn="ctr">
              <a:lnSpc>
                <a:spcPct val="70000"/>
              </a:lnSpc>
              <a:spcBef>
                <a:spcPts val="0"/>
              </a:spcBef>
              <a:spcAft>
                <a:spcPts val="0"/>
              </a:spcAft>
              <a:buClr>
                <a:schemeClr val="lt1"/>
              </a:buClr>
              <a:buSzPts val="1700"/>
              <a:buFont typeface="Cambria"/>
              <a:buNone/>
            </a:pPr>
            <a:r>
              <a:rPr b="0" i="0" lang="en-US" sz="1700" u="none" cap="none" strike="noStrike">
                <a:solidFill>
                  <a:schemeClr val="lt1"/>
                </a:solidFill>
                <a:latin typeface="Cambria"/>
                <a:ea typeface="Cambria"/>
                <a:cs typeface="Cambria"/>
                <a:sym typeface="Cambria"/>
              </a:rPr>
              <a:t>DCP Cross Cultural Communication Symposium</a:t>
            </a:r>
            <a:endParaRPr/>
          </a:p>
          <a:p>
            <a:pPr indent="0" lvl="0" marL="0" marR="0" rtl="0" algn="ctr">
              <a:lnSpc>
                <a:spcPct val="70000"/>
              </a:lnSpc>
              <a:spcBef>
                <a:spcPts val="1000"/>
              </a:spcBef>
              <a:spcAft>
                <a:spcPts val="0"/>
              </a:spcAft>
              <a:buClr>
                <a:schemeClr val="lt1"/>
              </a:buClr>
              <a:buSzPts val="1700"/>
              <a:buFont typeface="Cambria"/>
              <a:buNone/>
            </a:pPr>
            <a:r>
              <a:rPr b="0" i="0" lang="en-US" sz="1700" u="none" cap="none" strike="noStrike">
                <a:solidFill>
                  <a:schemeClr val="lt1"/>
                </a:solidFill>
                <a:latin typeface="Cambria"/>
                <a:ea typeface="Cambria"/>
                <a:cs typeface="Cambria"/>
                <a:sym typeface="Cambria"/>
              </a:rPr>
              <a:t>June 21, 2018</a:t>
            </a:r>
            <a:endParaRPr/>
          </a:p>
        </p:txBody>
      </p:sp>
      <p:sp>
        <p:nvSpPr>
          <p:cNvPr id="363" name="Shape 363"/>
          <p:cNvSpPr txBox="1"/>
          <p:nvPr>
            <p:ph type="title"/>
          </p:nvPr>
        </p:nvSpPr>
        <p:spPr>
          <a:xfrm>
            <a:off x="628650" y="4811485"/>
            <a:ext cx="7886700" cy="48864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2700"/>
              <a:buFont typeface="Arial"/>
              <a:buNone/>
            </a:pPr>
            <a:r>
              <a:rPr b="1" i="0" lang="en-US" sz="2700" u="none" cap="none" strike="noStrike">
                <a:solidFill>
                  <a:schemeClr val="lt1"/>
                </a:solidFill>
                <a:latin typeface="Arial"/>
                <a:ea typeface="Arial"/>
                <a:cs typeface="Arial"/>
                <a:sym typeface="Arial"/>
              </a:rPr>
              <a:t>How to Cultivate Authentic Board Diversity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1" name="Shape 451"/>
        <p:cNvGrpSpPr/>
        <p:nvPr/>
      </p:nvGrpSpPr>
      <p:grpSpPr>
        <a:xfrm>
          <a:off x="0" y="0"/>
          <a:ext cx="0" cy="0"/>
          <a:chOff x="0" y="0"/>
          <a:chExt cx="0" cy="0"/>
        </a:xfrm>
      </p:grpSpPr>
      <p:sp>
        <p:nvSpPr>
          <p:cNvPr id="452" name="Shape 452"/>
          <p:cNvSpPr txBox="1"/>
          <p:nvPr/>
        </p:nvSpPr>
        <p:spPr>
          <a:xfrm>
            <a:off x="3610461" y="5165273"/>
            <a:ext cx="2658646" cy="715581"/>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350" u="none" cap="none" strike="noStrike">
                <a:solidFill>
                  <a:schemeClr val="dk1"/>
                </a:solidFill>
                <a:latin typeface="Arial"/>
                <a:ea typeface="Arial"/>
                <a:cs typeface="Arial"/>
                <a:sym typeface="Arial"/>
              </a:rPr>
              <a:t>“The nonprofit sector has a Ferguson problem” – Derwin DuBose, Nonprofit Quarterly</a:t>
            </a:r>
            <a:endParaRPr/>
          </a:p>
        </p:txBody>
      </p:sp>
      <p:sp>
        <p:nvSpPr>
          <p:cNvPr id="453" name="Shape 453"/>
          <p:cNvSpPr txBox="1"/>
          <p:nvPr/>
        </p:nvSpPr>
        <p:spPr>
          <a:xfrm>
            <a:off x="6194366" y="1491119"/>
            <a:ext cx="2711296" cy="923330"/>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350">
                <a:solidFill>
                  <a:schemeClr val="dk1"/>
                </a:solidFill>
                <a:latin typeface="Arial"/>
                <a:ea typeface="Arial"/>
                <a:cs typeface="Arial"/>
                <a:sym typeface="Arial"/>
              </a:rPr>
              <a:t>“Nonprofits don’t really care about diversity” – Rosetta Thurman, Stanford Social Innovation Review</a:t>
            </a:r>
            <a:endParaRPr/>
          </a:p>
        </p:txBody>
      </p:sp>
      <p:sp>
        <p:nvSpPr>
          <p:cNvPr id="454" name="Shape 454"/>
          <p:cNvSpPr/>
          <p:nvPr/>
        </p:nvSpPr>
        <p:spPr>
          <a:xfrm>
            <a:off x="520768" y="4184235"/>
            <a:ext cx="2554286" cy="1962076"/>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350">
                <a:solidFill>
                  <a:schemeClr val="dk1"/>
                </a:solidFill>
                <a:latin typeface="Arial"/>
                <a:ea typeface="Arial"/>
                <a:cs typeface="Arial"/>
                <a:sym typeface="Arial"/>
              </a:rPr>
              <a:t>“Discussions about diversity are difficult to engage in. The topics of race, ethnicity, gender, and sexual orientation evoke deeply felt, complex emotions, and participants in the discussion frequently have quite different points of view.” Jan Masaoka, Blue Avocado</a:t>
            </a:r>
            <a:endParaRPr/>
          </a:p>
        </p:txBody>
      </p:sp>
      <p:sp>
        <p:nvSpPr>
          <p:cNvPr id="455" name="Shape 455"/>
          <p:cNvSpPr/>
          <p:nvPr/>
        </p:nvSpPr>
        <p:spPr>
          <a:xfrm>
            <a:off x="6582670" y="2673764"/>
            <a:ext cx="2322992" cy="2793072"/>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350">
                <a:solidFill>
                  <a:schemeClr val="dk1"/>
                </a:solidFill>
                <a:latin typeface="Arial"/>
                <a:ea typeface="Arial"/>
                <a:cs typeface="Arial"/>
                <a:sym typeface="Arial"/>
              </a:rPr>
              <a:t>“While increasingly, the nonprofit sector is embracing “asset” based approaches to its work, people of color remain too much on the outside of program design, development, delivery, and evaluation” – Tiziana Dearing (former Executive Director of Harvard’s Hauser Center for Nonprofit Organizations)</a:t>
            </a:r>
            <a:endParaRPr/>
          </a:p>
        </p:txBody>
      </p:sp>
      <p:sp>
        <p:nvSpPr>
          <p:cNvPr id="456" name="Shape 456"/>
          <p:cNvSpPr/>
          <p:nvPr/>
        </p:nvSpPr>
        <p:spPr>
          <a:xfrm>
            <a:off x="294824" y="1588852"/>
            <a:ext cx="2766467" cy="2169825"/>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350">
                <a:solidFill>
                  <a:schemeClr val="dk1"/>
                </a:solidFill>
                <a:latin typeface="Arial"/>
                <a:ea typeface="Arial"/>
                <a:cs typeface="Arial"/>
                <a:sym typeface="Arial"/>
              </a:rPr>
              <a:t>One of the reasons that DEI conversations tend to be frustrating and unproductive is that they </a:t>
            </a:r>
            <a:r>
              <a:rPr b="1" lang="en-US" sz="1350">
                <a:solidFill>
                  <a:schemeClr val="dk1"/>
                </a:solidFill>
                <a:latin typeface="Arial"/>
                <a:ea typeface="Arial"/>
                <a:cs typeface="Arial"/>
                <a:sym typeface="Arial"/>
              </a:rPr>
              <a:t>lack a clear framework, a starting point that emphasizes consensus around definitions of terms and concepts, and most importantly, a clear set of goals.</a:t>
            </a:r>
            <a:r>
              <a:rPr lang="en-US" sz="1350">
                <a:solidFill>
                  <a:schemeClr val="dk1"/>
                </a:solidFill>
                <a:latin typeface="Arial"/>
                <a:ea typeface="Arial"/>
                <a:cs typeface="Arial"/>
                <a:sym typeface="Arial"/>
              </a:rPr>
              <a:t>” – D5 Coalition</a:t>
            </a:r>
            <a:endParaRPr/>
          </a:p>
        </p:txBody>
      </p:sp>
      <p:pic>
        <p:nvPicPr>
          <p:cNvPr descr="A picture containing clipart&#10;&#10;Description generated with high confidence" id="457" name="Shape 457"/>
          <p:cNvPicPr preferRelativeResize="0"/>
          <p:nvPr/>
        </p:nvPicPr>
        <p:blipFill rotWithShape="1">
          <a:blip r:embed="rId3">
            <a:alphaModFix/>
          </a:blip>
          <a:srcRect b="0" l="0" r="0" t="0"/>
          <a:stretch/>
        </p:blipFill>
        <p:spPr>
          <a:xfrm>
            <a:off x="3144141" y="2784049"/>
            <a:ext cx="3124966" cy="1440414"/>
          </a:xfrm>
          <a:prstGeom prst="rect">
            <a:avLst/>
          </a:prstGeom>
          <a:noFill/>
          <a:ln>
            <a:noFill/>
          </a:ln>
        </p:spPr>
      </p:pic>
      <p:sp>
        <p:nvSpPr>
          <p:cNvPr id="458" name="Shape 458"/>
          <p:cNvSpPr txBox="1"/>
          <p:nvPr>
            <p:ph type="title"/>
          </p:nvPr>
        </p:nvSpPr>
        <p:spPr>
          <a:xfrm>
            <a:off x="484714" y="1009808"/>
            <a:ext cx="6735087" cy="39354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Arial"/>
              <a:buNone/>
            </a:pPr>
            <a:r>
              <a:rPr b="1" i="0" lang="en-US" sz="2000" u="none" cap="none" strike="noStrike">
                <a:solidFill>
                  <a:schemeClr val="lt1"/>
                </a:solidFill>
                <a:latin typeface="Arial"/>
                <a:ea typeface="Arial"/>
                <a:cs typeface="Arial"/>
                <a:sym typeface="Arial"/>
              </a:rPr>
              <a:t>Nonprofits &amp; Diversity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3"/>
                                        </p:tgtEl>
                                        <p:attrNameLst>
                                          <p:attrName>style.visibility</p:attrName>
                                        </p:attrNameLst>
                                      </p:cBhvr>
                                      <p:to>
                                        <p:strVal val="visible"/>
                                      </p:to>
                                    </p:set>
                                    <p:animEffect filter="fade" transition="in">
                                      <p:cBhvr>
                                        <p:cTn dur="500"/>
                                        <p:tgtEl>
                                          <p:spTgt spid="4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500"/>
                                        <p:tgtEl>
                                          <p:spTgt spid="4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5"/>
                                        </p:tgtEl>
                                        <p:attrNameLst>
                                          <p:attrName>style.visibility</p:attrName>
                                        </p:attrNameLst>
                                      </p:cBhvr>
                                      <p:to>
                                        <p:strVal val="visible"/>
                                      </p:to>
                                    </p:set>
                                    <p:animEffect filter="fade" transition="in">
                                      <p:cBhvr>
                                        <p:cTn dur="500"/>
                                        <p:tgtEl>
                                          <p:spTgt spid="4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4"/>
                                        </p:tgtEl>
                                        <p:attrNameLst>
                                          <p:attrName>style.visibility</p:attrName>
                                        </p:attrNameLst>
                                      </p:cBhvr>
                                      <p:to>
                                        <p:strVal val="visible"/>
                                      </p:to>
                                    </p:set>
                                    <p:animEffect filter="fade" transition="in">
                                      <p:cBhvr>
                                        <p:cTn dur="500"/>
                                        <p:tgtEl>
                                          <p:spTgt spid="4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6"/>
                                        </p:tgtEl>
                                        <p:attrNameLst>
                                          <p:attrName>style.visibility</p:attrName>
                                        </p:attrNameLst>
                                      </p:cBhvr>
                                      <p:to>
                                        <p:strVal val="visible"/>
                                      </p:to>
                                    </p:set>
                                    <p:animEffect filter="fade" transition="in">
                                      <p:cBhvr>
                                        <p:cTn dur="500"/>
                                        <p:tgtEl>
                                          <p:spTgt spid="4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3" name="Shape 463"/>
        <p:cNvGrpSpPr/>
        <p:nvPr/>
      </p:nvGrpSpPr>
      <p:grpSpPr>
        <a:xfrm>
          <a:off x="0" y="0"/>
          <a:ext cx="0" cy="0"/>
          <a:chOff x="0" y="0"/>
          <a:chExt cx="0" cy="0"/>
        </a:xfrm>
      </p:grpSpPr>
      <p:sp>
        <p:nvSpPr>
          <p:cNvPr id="464" name="Shape 464"/>
          <p:cNvSpPr txBox="1"/>
          <p:nvPr>
            <p:ph type="title"/>
          </p:nvPr>
        </p:nvSpPr>
        <p:spPr>
          <a:xfrm>
            <a:off x="484714" y="1009808"/>
            <a:ext cx="6735087" cy="39354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Arial"/>
              <a:buNone/>
            </a:pPr>
            <a:r>
              <a:rPr b="1" i="0" lang="en-US" sz="2000" u="none" cap="none" strike="noStrike">
                <a:solidFill>
                  <a:schemeClr val="lt1"/>
                </a:solidFill>
                <a:latin typeface="Arial"/>
                <a:ea typeface="Arial"/>
                <a:cs typeface="Arial"/>
                <a:sym typeface="Arial"/>
              </a:rPr>
              <a:t>WHY IS BOARD DIVERSITY SO HARD TO ACHIEVE?</a:t>
            </a:r>
            <a:endParaRPr/>
          </a:p>
        </p:txBody>
      </p:sp>
      <p:grpSp>
        <p:nvGrpSpPr>
          <p:cNvPr id="465" name="Shape 465"/>
          <p:cNvGrpSpPr/>
          <p:nvPr/>
        </p:nvGrpSpPr>
        <p:grpSpPr>
          <a:xfrm>
            <a:off x="206831" y="1828802"/>
            <a:ext cx="8730341" cy="4557082"/>
            <a:chOff x="0" y="0"/>
            <a:chExt cx="8730341" cy="4557082"/>
          </a:xfrm>
        </p:grpSpPr>
        <p:sp>
          <p:nvSpPr>
            <p:cNvPr id="466" name="Shape 466"/>
            <p:cNvSpPr/>
            <p:nvPr/>
          </p:nvSpPr>
          <p:spPr>
            <a:xfrm>
              <a:off x="1857436" y="0"/>
              <a:ext cx="5044103" cy="2798996"/>
            </a:xfrm>
            <a:prstGeom prst="trapezoid">
              <a:avLst>
                <a:gd fmla="val 95789" name="adj"/>
              </a:avLst>
            </a:prstGeom>
            <a:solidFill>
              <a:srgbClr val="4297B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67" name="Shape 467"/>
            <p:cNvSpPr txBox="1"/>
            <p:nvPr/>
          </p:nvSpPr>
          <p:spPr>
            <a:xfrm>
              <a:off x="1857436" y="0"/>
              <a:ext cx="5044103" cy="2798996"/>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Clr>
                  <a:schemeClr val="lt1"/>
                </a:buClr>
                <a:buSzPts val="1500"/>
                <a:buFont typeface="Arial"/>
                <a:buNone/>
              </a:pPr>
              <a:r>
                <a:rPr b="1" lang="en-US" sz="1500">
                  <a:solidFill>
                    <a:schemeClr val="lt1"/>
                  </a:solidFill>
                  <a:latin typeface="Arial"/>
                  <a:ea typeface="Arial"/>
                  <a:cs typeface="Arial"/>
                  <a:sym typeface="Arial"/>
                </a:rPr>
                <a:t>OPTICS</a:t>
              </a:r>
              <a:endParaRPr/>
            </a:p>
          </p:txBody>
        </p:sp>
        <p:sp>
          <p:nvSpPr>
            <p:cNvPr id="468" name="Shape 468"/>
            <p:cNvSpPr/>
            <p:nvPr/>
          </p:nvSpPr>
          <p:spPr>
            <a:xfrm>
              <a:off x="1329643" y="2798996"/>
              <a:ext cx="6071054" cy="487579"/>
            </a:xfrm>
            <a:prstGeom prst="trapezoid">
              <a:avLst>
                <a:gd fmla="val 95789" name="adj"/>
              </a:avLst>
            </a:prstGeom>
            <a:solidFill>
              <a:srgbClr val="31BA9B"/>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69" name="Shape 469"/>
            <p:cNvSpPr txBox="1"/>
            <p:nvPr/>
          </p:nvSpPr>
          <p:spPr>
            <a:xfrm>
              <a:off x="2392077" y="2798996"/>
              <a:ext cx="3946185" cy="487579"/>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Clr>
                  <a:schemeClr val="lt1"/>
                </a:buClr>
                <a:buSzPts val="1300"/>
                <a:buFont typeface="Arial"/>
                <a:buNone/>
              </a:pPr>
              <a:r>
                <a:rPr b="1" lang="en-US" sz="1300">
                  <a:solidFill>
                    <a:schemeClr val="lt1"/>
                  </a:solidFill>
                  <a:latin typeface="Arial"/>
                  <a:ea typeface="Arial"/>
                  <a:cs typeface="Arial"/>
                  <a:sym typeface="Arial"/>
                </a:rPr>
                <a:t>UNDERLYING REASON</a:t>
              </a:r>
              <a:endParaRPr/>
            </a:p>
          </p:txBody>
        </p:sp>
        <p:sp>
          <p:nvSpPr>
            <p:cNvPr id="470" name="Shape 470"/>
            <p:cNvSpPr/>
            <p:nvPr/>
          </p:nvSpPr>
          <p:spPr>
            <a:xfrm>
              <a:off x="936943" y="3286576"/>
              <a:ext cx="6856454" cy="398956"/>
            </a:xfrm>
            <a:prstGeom prst="trapezoid">
              <a:avLst>
                <a:gd fmla="val 95789" name="adj"/>
              </a:avLst>
            </a:prstGeom>
            <a:solidFill>
              <a:srgbClr val="22C1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71" name="Shape 471"/>
            <p:cNvSpPr txBox="1"/>
            <p:nvPr/>
          </p:nvSpPr>
          <p:spPr>
            <a:xfrm>
              <a:off x="2136822" y="3286576"/>
              <a:ext cx="4456695" cy="398956"/>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Clr>
                  <a:schemeClr val="lt1"/>
                </a:buClr>
                <a:buSzPts val="1300"/>
                <a:buFont typeface="Arial"/>
                <a:buNone/>
              </a:pPr>
              <a:r>
                <a:rPr b="1" lang="en-US" sz="1300">
                  <a:solidFill>
                    <a:schemeClr val="lt1"/>
                  </a:solidFill>
                  <a:latin typeface="Arial"/>
                  <a:ea typeface="Arial"/>
                  <a:cs typeface="Arial"/>
                  <a:sym typeface="Arial"/>
                </a:rPr>
                <a:t>SYSTEMS</a:t>
              </a:r>
              <a:endParaRPr/>
            </a:p>
          </p:txBody>
        </p:sp>
        <p:sp>
          <p:nvSpPr>
            <p:cNvPr id="472" name="Shape 472"/>
            <p:cNvSpPr/>
            <p:nvPr/>
          </p:nvSpPr>
          <p:spPr>
            <a:xfrm>
              <a:off x="482022" y="3685533"/>
              <a:ext cx="7766296" cy="486229"/>
            </a:xfrm>
            <a:prstGeom prst="trapezoid">
              <a:avLst>
                <a:gd fmla="val 95789" name="adj"/>
              </a:avLst>
            </a:prstGeom>
            <a:solidFill>
              <a:srgbClr val="2EC714"/>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73" name="Shape 473"/>
            <p:cNvSpPr txBox="1"/>
            <p:nvPr/>
          </p:nvSpPr>
          <p:spPr>
            <a:xfrm>
              <a:off x="1841124" y="3685533"/>
              <a:ext cx="5048092" cy="486229"/>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Clr>
                  <a:schemeClr val="lt1"/>
                </a:buClr>
                <a:buSzPts val="1300"/>
                <a:buFont typeface="Arial"/>
                <a:buNone/>
              </a:pPr>
              <a:r>
                <a:rPr b="1" lang="en-US" sz="1300">
                  <a:solidFill>
                    <a:schemeClr val="lt1"/>
                  </a:solidFill>
                  <a:latin typeface="Arial"/>
                  <a:ea typeface="Arial"/>
                  <a:cs typeface="Arial"/>
                  <a:sym typeface="Arial"/>
                </a:rPr>
                <a:t>CULTURES</a:t>
              </a:r>
              <a:endParaRPr/>
            </a:p>
          </p:txBody>
        </p:sp>
        <p:sp>
          <p:nvSpPr>
            <p:cNvPr id="474" name="Shape 474"/>
            <p:cNvSpPr/>
            <p:nvPr/>
          </p:nvSpPr>
          <p:spPr>
            <a:xfrm>
              <a:off x="0" y="4171762"/>
              <a:ext cx="8730341" cy="385320"/>
            </a:xfrm>
            <a:prstGeom prst="trapezoid">
              <a:avLst>
                <a:gd fmla="val 95789" name="adj"/>
              </a:avLst>
            </a:prstGeom>
            <a:solidFill>
              <a:srgbClr val="7ECD0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75" name="Shape 475"/>
            <p:cNvSpPr txBox="1"/>
            <p:nvPr/>
          </p:nvSpPr>
          <p:spPr>
            <a:xfrm>
              <a:off x="1527809" y="4171762"/>
              <a:ext cx="5674721" cy="385320"/>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Clr>
                  <a:schemeClr val="lt1"/>
                </a:buClr>
                <a:buSzPts val="1300"/>
                <a:buFont typeface="Arial"/>
                <a:buNone/>
              </a:pPr>
              <a:r>
                <a:rPr b="1" lang="en-US" sz="1300">
                  <a:solidFill>
                    <a:schemeClr val="lt1"/>
                  </a:solidFill>
                  <a:latin typeface="Arial"/>
                  <a:ea typeface="Arial"/>
                  <a:cs typeface="Arial"/>
                  <a:sym typeface="Arial"/>
                </a:rPr>
                <a:t>BELIEFS, VALUES, BEHAVIORS</a:t>
              </a:r>
              <a:endParaRPr/>
            </a:p>
          </p:txBody>
        </p:sp>
      </p:grpSp>
      <p:cxnSp>
        <p:nvCxnSpPr>
          <p:cNvPr id="476" name="Shape 476"/>
          <p:cNvCxnSpPr/>
          <p:nvPr/>
        </p:nvCxnSpPr>
        <p:spPr>
          <a:xfrm>
            <a:off x="206831" y="4626430"/>
            <a:ext cx="8730341" cy="0"/>
          </a:xfrm>
          <a:prstGeom prst="straightConnector1">
            <a:avLst/>
          </a:prstGeom>
          <a:noFill/>
          <a:ln cap="flat" cmpd="sng" w="9525">
            <a:solidFill>
              <a:schemeClr val="dk1"/>
            </a:solidFill>
            <a:prstDash val="dash"/>
            <a:round/>
            <a:headEnd len="sm" w="sm" type="none"/>
            <a:tailEnd len="sm" w="sm" type="none"/>
          </a:ln>
        </p:spPr>
      </p:cxnSp>
      <p:sp>
        <p:nvSpPr>
          <p:cNvPr id="477" name="Shape 477"/>
          <p:cNvSpPr txBox="1"/>
          <p:nvPr/>
        </p:nvSpPr>
        <p:spPr>
          <a:xfrm>
            <a:off x="3401786" y="3777344"/>
            <a:ext cx="2340429"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1" lang="en-US" sz="1800">
                <a:solidFill>
                  <a:schemeClr val="dk1"/>
                </a:solidFill>
                <a:latin typeface="Arial"/>
                <a:ea typeface="Arial"/>
                <a:cs typeface="Arial"/>
                <a:sym typeface="Arial"/>
              </a:rPr>
              <a:t>Race, Gender, Age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82" name="Shape 482"/>
        <p:cNvGrpSpPr/>
        <p:nvPr/>
      </p:nvGrpSpPr>
      <p:grpSpPr>
        <a:xfrm>
          <a:off x="0" y="0"/>
          <a:ext cx="0" cy="0"/>
          <a:chOff x="0" y="0"/>
          <a:chExt cx="0" cy="0"/>
        </a:xfrm>
      </p:grpSpPr>
      <p:sp>
        <p:nvSpPr>
          <p:cNvPr id="483" name="Shape 483"/>
          <p:cNvSpPr/>
          <p:nvPr/>
        </p:nvSpPr>
        <p:spPr>
          <a:xfrm>
            <a:off x="245659" y="4572000"/>
            <a:ext cx="5293730" cy="1964266"/>
          </a:xfrm>
          <a:prstGeom prst="rect">
            <a:avLst/>
          </a:prstGeom>
          <a:solidFill>
            <a:srgbClr val="4E607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84" name="Shape 484"/>
          <p:cNvSpPr txBox="1"/>
          <p:nvPr>
            <p:ph type="title"/>
          </p:nvPr>
        </p:nvSpPr>
        <p:spPr>
          <a:xfrm>
            <a:off x="393194" y="4767072"/>
            <a:ext cx="4945641" cy="162521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FFFFFF"/>
              </a:buClr>
              <a:buSzPts val="2000"/>
              <a:buFont typeface="Arial"/>
              <a:buNone/>
            </a:pPr>
            <a:r>
              <a:rPr b="1" i="0" lang="en-US" sz="2000" u="none" cap="none" strike="noStrike">
                <a:solidFill>
                  <a:srgbClr val="FFFFFF"/>
                </a:solidFill>
                <a:latin typeface="Arial"/>
                <a:ea typeface="Arial"/>
                <a:cs typeface="Arial"/>
                <a:sym typeface="Arial"/>
              </a:rPr>
              <a:t>The Problem</a:t>
            </a:r>
            <a:endParaRPr/>
          </a:p>
        </p:txBody>
      </p:sp>
      <p:pic>
        <p:nvPicPr>
          <p:cNvPr descr="Related image" id="485" name="Shape 485"/>
          <p:cNvPicPr preferRelativeResize="0"/>
          <p:nvPr/>
        </p:nvPicPr>
        <p:blipFill rotWithShape="1">
          <a:blip r:embed="rId3">
            <a:alphaModFix/>
          </a:blip>
          <a:srcRect b="2" l="9134" r="29003" t="0"/>
          <a:stretch/>
        </p:blipFill>
        <p:spPr>
          <a:xfrm>
            <a:off x="245662" y="321733"/>
            <a:ext cx="5293729" cy="4107392"/>
          </a:xfrm>
          <a:prstGeom prst="rect">
            <a:avLst/>
          </a:prstGeom>
          <a:noFill/>
          <a:ln>
            <a:noFill/>
          </a:ln>
        </p:spPr>
      </p:pic>
      <p:sp>
        <p:nvSpPr>
          <p:cNvPr id="486" name="Shape 486"/>
          <p:cNvSpPr/>
          <p:nvPr/>
        </p:nvSpPr>
        <p:spPr>
          <a:xfrm>
            <a:off x="5650991" y="321732"/>
            <a:ext cx="3251710" cy="6214534"/>
          </a:xfrm>
          <a:prstGeom prst="rect">
            <a:avLst/>
          </a:prstGeom>
          <a:solidFill>
            <a:srgbClr val="4040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87" name="Shape 487"/>
          <p:cNvSpPr txBox="1"/>
          <p:nvPr>
            <p:ph idx="1" type="body"/>
          </p:nvPr>
        </p:nvSpPr>
        <p:spPr>
          <a:xfrm>
            <a:off x="6021989" y="917725"/>
            <a:ext cx="2568554" cy="4852362"/>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rgbClr val="FFFFFF"/>
              </a:buClr>
              <a:buSzPts val="1400"/>
              <a:buFont typeface="Cambria"/>
              <a:buNone/>
            </a:pPr>
            <a:r>
              <a:rPr b="1" i="0" lang="en-US" sz="1400" u="none" cap="none" strike="noStrike">
                <a:solidFill>
                  <a:srgbClr val="FFFFFF"/>
                </a:solidFill>
                <a:latin typeface="Cambria"/>
                <a:ea typeface="Cambria"/>
                <a:cs typeface="Cambria"/>
                <a:sym typeface="Cambria"/>
              </a:rPr>
              <a:t>PEOPLE OF COLOR ARE GROSSLY UNDERREPRESENTED IN CEO AND BOARD ROLES IN THE NONPROFIT SECTOR</a:t>
            </a:r>
            <a:endParaRPr/>
          </a:p>
          <a:p>
            <a:pPr indent="0" lvl="0" marL="0" marR="0" rtl="0" algn="l">
              <a:lnSpc>
                <a:spcPct val="80000"/>
              </a:lnSpc>
              <a:spcBef>
                <a:spcPts val="1000"/>
              </a:spcBef>
              <a:spcAft>
                <a:spcPts val="0"/>
              </a:spcAft>
              <a:buClr>
                <a:schemeClr val="accent1"/>
              </a:buClr>
              <a:buSzPts val="1100"/>
              <a:buFont typeface="Cambria"/>
              <a:buNone/>
            </a:pPr>
            <a:r>
              <a:t/>
            </a:r>
            <a:endParaRPr b="1" i="0" sz="1100" u="none" cap="none" strike="noStrike">
              <a:solidFill>
                <a:srgbClr val="FFFFFF"/>
              </a:solidFill>
              <a:latin typeface="Cambria"/>
              <a:ea typeface="Cambria"/>
              <a:cs typeface="Cambria"/>
              <a:sym typeface="Cambria"/>
            </a:endParaRPr>
          </a:p>
          <a:p>
            <a:pPr indent="-342899" lvl="1" marL="579438" marR="0" rtl="0" algn="l">
              <a:lnSpc>
                <a:spcPct val="90000"/>
              </a:lnSpc>
              <a:spcBef>
                <a:spcPts val="500"/>
              </a:spcBef>
              <a:spcAft>
                <a:spcPts val="0"/>
              </a:spcAft>
              <a:buClr>
                <a:srgbClr val="FFFFFF"/>
              </a:buClr>
              <a:buSzPts val="1400"/>
              <a:buFont typeface="Noto Sans Symbols"/>
              <a:buChar char="❑"/>
            </a:pPr>
            <a:r>
              <a:rPr b="0" i="0" lang="en-US" sz="1400" u="none" cap="none" strike="noStrike">
                <a:solidFill>
                  <a:srgbClr val="FFFFFF"/>
                </a:solidFill>
                <a:latin typeface="Cambria"/>
                <a:ea typeface="Cambria"/>
                <a:cs typeface="Cambria"/>
                <a:sym typeface="Cambria"/>
              </a:rPr>
              <a:t>The U.S. is 60% Non-Hispanic White and 40% of People of Color; By 2044, the majority of the U.S. population will be People of Color</a:t>
            </a:r>
            <a:endParaRPr/>
          </a:p>
          <a:p>
            <a:pPr indent="-253999" lvl="1" marL="579438" marR="0" rtl="0" algn="l">
              <a:lnSpc>
                <a:spcPct val="90000"/>
              </a:lnSpc>
              <a:spcBef>
                <a:spcPts val="500"/>
              </a:spcBef>
              <a:spcAft>
                <a:spcPts val="0"/>
              </a:spcAft>
              <a:buClr>
                <a:schemeClr val="accent4"/>
              </a:buClr>
              <a:buSzPts val="1400"/>
              <a:buFont typeface="Noto Sans Symbols"/>
              <a:buNone/>
            </a:pPr>
            <a:r>
              <a:t/>
            </a:r>
            <a:endParaRPr b="0" i="0" sz="1400" u="none" cap="none" strike="noStrike">
              <a:solidFill>
                <a:srgbClr val="FFFFFF"/>
              </a:solidFill>
              <a:latin typeface="Cambria"/>
              <a:ea typeface="Cambria"/>
              <a:cs typeface="Cambria"/>
              <a:sym typeface="Cambria"/>
            </a:endParaRPr>
          </a:p>
          <a:p>
            <a:pPr indent="-342899" lvl="1" marL="579438" marR="0" rtl="0" algn="l">
              <a:lnSpc>
                <a:spcPct val="90000"/>
              </a:lnSpc>
              <a:spcBef>
                <a:spcPts val="500"/>
              </a:spcBef>
              <a:spcAft>
                <a:spcPts val="0"/>
              </a:spcAft>
              <a:buClr>
                <a:srgbClr val="FFFFFF"/>
              </a:buClr>
              <a:buSzPts val="1400"/>
              <a:buFont typeface="Noto Sans Symbols"/>
              <a:buChar char="❑"/>
            </a:pPr>
            <a:r>
              <a:rPr b="0" i="0" lang="en-US" sz="1400" u="none" cap="none" strike="noStrike">
                <a:solidFill>
                  <a:srgbClr val="FFFFFF"/>
                </a:solidFill>
                <a:latin typeface="Cambria"/>
                <a:ea typeface="Cambria"/>
                <a:cs typeface="Cambria"/>
                <a:sym typeface="Cambria"/>
              </a:rPr>
              <a:t>80% of nonprofit board members are white; 25% of nonprofit boards are entirely comprised of white people</a:t>
            </a:r>
            <a:endParaRPr/>
          </a:p>
          <a:p>
            <a:pPr indent="-253999" lvl="1" marL="579438" marR="0" rtl="0" algn="l">
              <a:lnSpc>
                <a:spcPct val="90000"/>
              </a:lnSpc>
              <a:spcBef>
                <a:spcPts val="500"/>
              </a:spcBef>
              <a:spcAft>
                <a:spcPts val="0"/>
              </a:spcAft>
              <a:buClr>
                <a:schemeClr val="accent4"/>
              </a:buClr>
              <a:buSzPts val="1400"/>
              <a:buFont typeface="Noto Sans Symbols"/>
              <a:buNone/>
            </a:pPr>
            <a:r>
              <a:t/>
            </a:r>
            <a:endParaRPr b="0" i="0" sz="1400" u="none" cap="none" strike="noStrike">
              <a:solidFill>
                <a:srgbClr val="FFFFFF"/>
              </a:solidFill>
              <a:latin typeface="Cambria"/>
              <a:ea typeface="Cambria"/>
              <a:cs typeface="Cambria"/>
              <a:sym typeface="Cambria"/>
            </a:endParaRPr>
          </a:p>
          <a:p>
            <a:pPr indent="-342899" lvl="1" marL="579438" marR="0" rtl="0" algn="l">
              <a:lnSpc>
                <a:spcPct val="90000"/>
              </a:lnSpc>
              <a:spcBef>
                <a:spcPts val="500"/>
              </a:spcBef>
              <a:spcAft>
                <a:spcPts val="0"/>
              </a:spcAft>
              <a:buClr>
                <a:srgbClr val="FFFFFF"/>
              </a:buClr>
              <a:buSzPts val="1400"/>
              <a:buFont typeface="Noto Sans Symbols"/>
              <a:buChar char="❑"/>
            </a:pPr>
            <a:r>
              <a:rPr b="0" i="0" lang="en-US" sz="1400" u="none" cap="none" strike="noStrike">
                <a:solidFill>
                  <a:srgbClr val="FFFFFF"/>
                </a:solidFill>
                <a:latin typeface="Cambria"/>
                <a:ea typeface="Cambria"/>
                <a:cs typeface="Cambria"/>
                <a:sym typeface="Cambria"/>
              </a:rPr>
              <a:t>90% of board chairs and 89% of nonprofit ED/CEOs are white</a:t>
            </a:r>
            <a:endParaRPr/>
          </a:p>
          <a:p>
            <a:pPr indent="0" lvl="0" marL="0" marR="0" rtl="0" algn="l">
              <a:lnSpc>
                <a:spcPct val="80000"/>
              </a:lnSpc>
              <a:spcBef>
                <a:spcPts val="1000"/>
              </a:spcBef>
              <a:spcAft>
                <a:spcPts val="0"/>
              </a:spcAft>
              <a:buClr>
                <a:schemeClr val="accent1"/>
              </a:buClr>
              <a:buSzPts val="1100"/>
              <a:buFont typeface="Cambria"/>
              <a:buNone/>
            </a:pPr>
            <a:r>
              <a:t/>
            </a:r>
            <a:endParaRPr b="1" i="0" sz="1100" u="none" cap="none" strike="noStrike">
              <a:solidFill>
                <a:srgbClr val="FFFFFF"/>
              </a:solidFill>
              <a:latin typeface="Cambria"/>
              <a:ea typeface="Cambria"/>
              <a:cs typeface="Cambria"/>
              <a:sym typeface="Cambri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92" name="Shape 492"/>
        <p:cNvGrpSpPr/>
        <p:nvPr/>
      </p:nvGrpSpPr>
      <p:grpSpPr>
        <a:xfrm>
          <a:off x="0" y="0"/>
          <a:ext cx="0" cy="0"/>
          <a:chOff x="0" y="0"/>
          <a:chExt cx="0" cy="0"/>
        </a:xfrm>
      </p:grpSpPr>
      <p:sp>
        <p:nvSpPr>
          <p:cNvPr id="493" name="Shape 493"/>
          <p:cNvSpPr/>
          <p:nvPr/>
        </p:nvSpPr>
        <p:spPr>
          <a:xfrm>
            <a:off x="245659" y="4572000"/>
            <a:ext cx="5293730" cy="1964266"/>
          </a:xfrm>
          <a:prstGeom prst="rect">
            <a:avLst/>
          </a:prstGeom>
          <a:solidFill>
            <a:srgbClr val="3E5A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94" name="Shape 494"/>
          <p:cNvSpPr txBox="1"/>
          <p:nvPr>
            <p:ph type="title"/>
          </p:nvPr>
        </p:nvSpPr>
        <p:spPr>
          <a:xfrm>
            <a:off x="393194" y="4767072"/>
            <a:ext cx="4945641" cy="162521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FFFFFF"/>
              </a:buClr>
              <a:buSzPts val="2000"/>
              <a:buFont typeface="Arial"/>
              <a:buNone/>
            </a:pPr>
            <a:r>
              <a:rPr b="1" i="0" lang="en-US" sz="2000" u="none" cap="none" strike="noStrike">
                <a:solidFill>
                  <a:srgbClr val="FFFFFF"/>
                </a:solidFill>
                <a:latin typeface="Arial"/>
                <a:ea typeface="Arial"/>
                <a:cs typeface="Arial"/>
                <a:sym typeface="Arial"/>
              </a:rPr>
              <a:t>WHY DEI?</a:t>
            </a:r>
            <a:endParaRPr/>
          </a:p>
        </p:txBody>
      </p:sp>
      <p:pic>
        <p:nvPicPr>
          <p:cNvPr descr="Image result for diversity nonprofit boards business case" id="495" name="Shape 495"/>
          <p:cNvPicPr preferRelativeResize="0"/>
          <p:nvPr/>
        </p:nvPicPr>
        <p:blipFill rotWithShape="1">
          <a:blip r:embed="rId3">
            <a:alphaModFix/>
          </a:blip>
          <a:srcRect b="-3" l="8322" r="5645" t="0"/>
          <a:stretch/>
        </p:blipFill>
        <p:spPr>
          <a:xfrm>
            <a:off x="245662" y="321733"/>
            <a:ext cx="5293729" cy="4107392"/>
          </a:xfrm>
          <a:prstGeom prst="rect">
            <a:avLst/>
          </a:prstGeom>
          <a:noFill/>
          <a:ln>
            <a:noFill/>
          </a:ln>
        </p:spPr>
      </p:pic>
      <p:sp>
        <p:nvSpPr>
          <p:cNvPr id="496" name="Shape 496"/>
          <p:cNvSpPr/>
          <p:nvPr/>
        </p:nvSpPr>
        <p:spPr>
          <a:xfrm>
            <a:off x="5650991" y="321732"/>
            <a:ext cx="3251710" cy="6214534"/>
          </a:xfrm>
          <a:prstGeom prst="rect">
            <a:avLst/>
          </a:prstGeom>
          <a:solidFill>
            <a:srgbClr val="4040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97" name="Shape 497"/>
          <p:cNvSpPr txBox="1"/>
          <p:nvPr>
            <p:ph idx="1" type="body"/>
          </p:nvPr>
        </p:nvSpPr>
        <p:spPr>
          <a:xfrm>
            <a:off x="5910943" y="917725"/>
            <a:ext cx="2679600" cy="485236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FFFFFF"/>
              </a:buClr>
              <a:buSzPts val="1600"/>
              <a:buFont typeface="Cambria"/>
              <a:buNone/>
            </a:pPr>
            <a:r>
              <a:rPr b="1" i="0" lang="en-US" sz="1600" u="none" cap="none" strike="noStrike">
                <a:solidFill>
                  <a:srgbClr val="FFFFFF"/>
                </a:solidFill>
                <a:latin typeface="Cambria"/>
                <a:ea typeface="Cambria"/>
                <a:cs typeface="Cambria"/>
                <a:sym typeface="Cambria"/>
              </a:rPr>
              <a:t>REPRESENTATION MATTERS!</a:t>
            </a:r>
            <a:endParaRPr/>
          </a:p>
          <a:p>
            <a:pPr indent="0" lvl="0" marL="0" marR="0" rtl="0" algn="l">
              <a:lnSpc>
                <a:spcPct val="90000"/>
              </a:lnSpc>
              <a:spcBef>
                <a:spcPts val="1000"/>
              </a:spcBef>
              <a:spcAft>
                <a:spcPts val="0"/>
              </a:spcAft>
              <a:buClr>
                <a:schemeClr val="accent1"/>
              </a:buClr>
              <a:buSzPts val="1600"/>
              <a:buFont typeface="Cambria"/>
              <a:buNone/>
            </a:pPr>
            <a:r>
              <a:t/>
            </a:r>
            <a:endParaRPr b="1" i="0" sz="1600" u="none" cap="none" strike="noStrike">
              <a:solidFill>
                <a:srgbClr val="FFFFFF"/>
              </a:solidFill>
              <a:latin typeface="Cambria"/>
              <a:ea typeface="Cambria"/>
              <a:cs typeface="Cambria"/>
              <a:sym typeface="Cambria"/>
            </a:endParaRPr>
          </a:p>
          <a:p>
            <a:pPr indent="0" lvl="0" marL="0" marR="0" rtl="0" algn="l">
              <a:lnSpc>
                <a:spcPct val="90000"/>
              </a:lnSpc>
              <a:spcBef>
                <a:spcPts val="1000"/>
              </a:spcBef>
              <a:spcAft>
                <a:spcPts val="0"/>
              </a:spcAft>
              <a:buClr>
                <a:srgbClr val="FFFFFF"/>
              </a:buClr>
              <a:buSzPts val="1600"/>
              <a:buFont typeface="Cambria"/>
              <a:buNone/>
            </a:pPr>
            <a:r>
              <a:rPr b="1" i="0" lang="en-US" sz="1600" u="none" cap="none" strike="noStrike">
                <a:solidFill>
                  <a:srgbClr val="FFFFFF"/>
                </a:solidFill>
                <a:latin typeface="Cambria"/>
                <a:ea typeface="Cambria"/>
                <a:cs typeface="Cambria"/>
                <a:sym typeface="Cambria"/>
              </a:rPr>
              <a:t>IT’S GOOD FOR BUSINESS.</a:t>
            </a:r>
            <a:endParaRPr/>
          </a:p>
          <a:p>
            <a:pPr indent="0" lvl="0" marL="0" marR="0" rtl="0" algn="l">
              <a:lnSpc>
                <a:spcPct val="90000"/>
              </a:lnSpc>
              <a:spcBef>
                <a:spcPts val="1000"/>
              </a:spcBef>
              <a:spcAft>
                <a:spcPts val="0"/>
              </a:spcAft>
              <a:buClr>
                <a:schemeClr val="accent1"/>
              </a:buClr>
              <a:buSzPts val="1600"/>
              <a:buFont typeface="Cambria"/>
              <a:buNone/>
            </a:pPr>
            <a:r>
              <a:t/>
            </a:r>
            <a:endParaRPr b="1" i="0" sz="1600" u="none" cap="none" strike="noStrike">
              <a:solidFill>
                <a:srgbClr val="FFFFFF"/>
              </a:solidFill>
              <a:latin typeface="Cambria"/>
              <a:ea typeface="Cambria"/>
              <a:cs typeface="Cambria"/>
              <a:sym typeface="Cambria"/>
            </a:endParaRPr>
          </a:p>
          <a:p>
            <a:pPr indent="0" lvl="0" marL="0" marR="0" rtl="0" algn="l">
              <a:lnSpc>
                <a:spcPct val="90000"/>
              </a:lnSpc>
              <a:spcBef>
                <a:spcPts val="1000"/>
              </a:spcBef>
              <a:spcAft>
                <a:spcPts val="0"/>
              </a:spcAft>
              <a:buClr>
                <a:srgbClr val="FFFFFF"/>
              </a:buClr>
              <a:buSzPts val="1600"/>
              <a:buFont typeface="Cambria"/>
              <a:buNone/>
            </a:pPr>
            <a:r>
              <a:rPr b="1" i="0" lang="en-US" sz="1600" u="none" cap="none" strike="noStrike">
                <a:solidFill>
                  <a:srgbClr val="FFFFFF"/>
                </a:solidFill>
                <a:latin typeface="Cambria"/>
                <a:ea typeface="Cambria"/>
                <a:cs typeface="Cambria"/>
                <a:sym typeface="Cambria"/>
              </a:rPr>
              <a:t>IT’S GOOD FOR IMPACT.</a:t>
            </a:r>
            <a:endParaRPr/>
          </a:p>
          <a:p>
            <a:pPr indent="0" lvl="0" marL="0" marR="0" rtl="0" algn="l">
              <a:lnSpc>
                <a:spcPct val="90000"/>
              </a:lnSpc>
              <a:spcBef>
                <a:spcPts val="1000"/>
              </a:spcBef>
              <a:spcAft>
                <a:spcPts val="0"/>
              </a:spcAft>
              <a:buClr>
                <a:schemeClr val="accent1"/>
              </a:buClr>
              <a:buSzPts val="1600"/>
              <a:buFont typeface="Cambria"/>
              <a:buNone/>
            </a:pPr>
            <a:r>
              <a:t/>
            </a:r>
            <a:endParaRPr b="1" i="0" sz="1600" u="none" cap="none" strike="noStrike">
              <a:solidFill>
                <a:srgbClr val="FFFFFF"/>
              </a:solidFill>
              <a:latin typeface="Cambria"/>
              <a:ea typeface="Cambria"/>
              <a:cs typeface="Cambria"/>
              <a:sym typeface="Cambria"/>
            </a:endParaRPr>
          </a:p>
          <a:p>
            <a:pPr indent="0" lvl="0" marL="0" marR="0" rtl="0" algn="l">
              <a:lnSpc>
                <a:spcPct val="90000"/>
              </a:lnSpc>
              <a:spcBef>
                <a:spcPts val="1000"/>
              </a:spcBef>
              <a:spcAft>
                <a:spcPts val="0"/>
              </a:spcAft>
              <a:buClr>
                <a:srgbClr val="FFFFFF"/>
              </a:buClr>
              <a:buSzPts val="1600"/>
              <a:buFont typeface="Cambria"/>
              <a:buNone/>
            </a:pPr>
            <a:r>
              <a:rPr b="1" i="0" lang="en-US" sz="1600" u="none" cap="none" strike="noStrike">
                <a:solidFill>
                  <a:srgbClr val="FFFFFF"/>
                </a:solidFill>
                <a:latin typeface="Cambria"/>
                <a:ea typeface="Cambria"/>
                <a:cs typeface="Cambria"/>
                <a:sym typeface="Cambria"/>
              </a:rPr>
              <a:t>IT’S THE RIGHT THING TO DO!</a:t>
            </a:r>
            <a:endParaRPr/>
          </a:p>
          <a:p>
            <a:pPr indent="0" lvl="0" marL="0" marR="0" rtl="0" algn="l">
              <a:lnSpc>
                <a:spcPct val="90000"/>
              </a:lnSpc>
              <a:spcBef>
                <a:spcPts val="1000"/>
              </a:spcBef>
              <a:spcAft>
                <a:spcPts val="0"/>
              </a:spcAft>
              <a:buClr>
                <a:schemeClr val="accent1"/>
              </a:buClr>
              <a:buSzPts val="1600"/>
              <a:buFont typeface="Cambria"/>
              <a:buNone/>
            </a:pPr>
            <a:r>
              <a:t/>
            </a:r>
            <a:endParaRPr b="1" i="0" sz="1600" u="none" cap="none" strike="noStrike">
              <a:solidFill>
                <a:srgbClr val="FFFFFF"/>
              </a:solidFill>
              <a:latin typeface="Cambria"/>
              <a:ea typeface="Cambria"/>
              <a:cs typeface="Cambria"/>
              <a:sym typeface="Cambria"/>
            </a:endParaRPr>
          </a:p>
          <a:p>
            <a:pPr indent="0" lvl="0" marL="0" marR="0" rtl="0" algn="l">
              <a:lnSpc>
                <a:spcPct val="90000"/>
              </a:lnSpc>
              <a:spcBef>
                <a:spcPts val="1000"/>
              </a:spcBef>
              <a:spcAft>
                <a:spcPts val="0"/>
              </a:spcAft>
              <a:buClr>
                <a:schemeClr val="accent1"/>
              </a:buClr>
              <a:buSzPts val="1600"/>
              <a:buFont typeface="Cambria"/>
              <a:buNone/>
            </a:pPr>
            <a:r>
              <a:t/>
            </a:r>
            <a:endParaRPr b="1" i="0" sz="1600" u="none" cap="none" strike="noStrike">
              <a:solidFill>
                <a:srgbClr val="FFFFFF"/>
              </a:solidFill>
              <a:latin typeface="Cambria"/>
              <a:ea typeface="Cambria"/>
              <a:cs typeface="Cambria"/>
              <a:sym typeface="Cambria"/>
            </a:endParaRPr>
          </a:p>
          <a:p>
            <a:pPr indent="0" lvl="0" marL="0" marR="0" rtl="0" algn="l">
              <a:lnSpc>
                <a:spcPct val="90000"/>
              </a:lnSpc>
              <a:spcBef>
                <a:spcPts val="1000"/>
              </a:spcBef>
              <a:spcAft>
                <a:spcPts val="0"/>
              </a:spcAft>
              <a:buClr>
                <a:schemeClr val="accent1"/>
              </a:buClr>
              <a:buSzPts val="1100"/>
              <a:buFont typeface="Cambria"/>
              <a:buNone/>
            </a:pPr>
            <a:r>
              <a:t/>
            </a:r>
            <a:endParaRPr b="1" i="0" sz="1100" u="none" cap="none" strike="noStrike">
              <a:solidFill>
                <a:srgbClr val="FFFFFF"/>
              </a:solidFill>
              <a:latin typeface="Cambria"/>
              <a:ea typeface="Cambria"/>
              <a:cs typeface="Cambria"/>
              <a:sym typeface="Cambri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1" name="Shape 501"/>
        <p:cNvGrpSpPr/>
        <p:nvPr/>
      </p:nvGrpSpPr>
      <p:grpSpPr>
        <a:xfrm>
          <a:off x="0" y="0"/>
          <a:ext cx="0" cy="0"/>
          <a:chOff x="0" y="0"/>
          <a:chExt cx="0" cy="0"/>
        </a:xfrm>
      </p:grpSpPr>
      <p:sp>
        <p:nvSpPr>
          <p:cNvPr id="502" name="Shape 502"/>
          <p:cNvSpPr txBox="1"/>
          <p:nvPr>
            <p:ph type="title"/>
          </p:nvPr>
        </p:nvSpPr>
        <p:spPr>
          <a:xfrm>
            <a:off x="487836" y="4559523"/>
            <a:ext cx="8176104" cy="123644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3000"/>
              <a:buFont typeface="Arial"/>
              <a:buNone/>
            </a:pPr>
            <a:r>
              <a:rPr b="1" i="0" lang="en-US" sz="3000" u="none" cap="none" strike="noStrike">
                <a:solidFill>
                  <a:schemeClr val="dk1"/>
                </a:solidFill>
                <a:latin typeface="Arial"/>
                <a:ea typeface="Arial"/>
                <a:cs typeface="Arial"/>
                <a:sym typeface="Arial"/>
              </a:rPr>
              <a:t>Ways to Cultivate Authentic Board Diversity</a:t>
            </a:r>
            <a:endParaRPr/>
          </a:p>
        </p:txBody>
      </p:sp>
      <p:sp>
        <p:nvSpPr>
          <p:cNvPr id="503" name="Shape 503"/>
          <p:cNvSpPr txBox="1"/>
          <p:nvPr>
            <p:ph idx="1" type="body"/>
          </p:nvPr>
        </p:nvSpPr>
        <p:spPr>
          <a:xfrm>
            <a:off x="487836" y="5795963"/>
            <a:ext cx="8176104" cy="560388"/>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Cambria"/>
              <a:buNone/>
            </a:pPr>
            <a:r>
              <a:t/>
            </a:r>
            <a:endParaRPr b="1" i="0" sz="2400" u="none" cap="none" strike="noStrike">
              <a:solidFill>
                <a:schemeClr val="dk1"/>
              </a:solidFill>
              <a:latin typeface="Arial"/>
              <a:ea typeface="Arial"/>
              <a:cs typeface="Arial"/>
              <a:sym typeface="Arial"/>
            </a:endParaRPr>
          </a:p>
        </p:txBody>
      </p:sp>
      <p:pic>
        <p:nvPicPr>
          <p:cNvPr descr="A person smiling for the camera&#10;&#10;Description generated with very high confidence" id="504" name="Shape 504"/>
          <p:cNvPicPr preferRelativeResize="0"/>
          <p:nvPr/>
        </p:nvPicPr>
        <p:blipFill rotWithShape="1">
          <a:blip r:embed="rId3">
            <a:alphaModFix/>
          </a:blip>
          <a:srcRect b="1" l="1953" r="2606" t="0"/>
          <a:stretch/>
        </p:blipFill>
        <p:spPr>
          <a:xfrm>
            <a:off x="20" y="1"/>
            <a:ext cx="9143979" cy="423948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8" name="Shape 508"/>
        <p:cNvGrpSpPr/>
        <p:nvPr/>
      </p:nvGrpSpPr>
      <p:grpSpPr>
        <a:xfrm>
          <a:off x="0" y="0"/>
          <a:ext cx="0" cy="0"/>
          <a:chOff x="0" y="0"/>
          <a:chExt cx="0" cy="0"/>
        </a:xfrm>
      </p:grpSpPr>
      <p:sp>
        <p:nvSpPr>
          <p:cNvPr id="509" name="Shape 509"/>
          <p:cNvSpPr/>
          <p:nvPr/>
        </p:nvSpPr>
        <p:spPr>
          <a:xfrm>
            <a:off x="5650991" y="321732"/>
            <a:ext cx="3251710" cy="6214534"/>
          </a:xfrm>
          <a:prstGeom prst="rect">
            <a:avLst/>
          </a:prstGeom>
          <a:solidFill>
            <a:srgbClr val="4040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10" name="Shape 510"/>
          <p:cNvSpPr/>
          <p:nvPr/>
        </p:nvSpPr>
        <p:spPr>
          <a:xfrm>
            <a:off x="245659" y="4572000"/>
            <a:ext cx="5293730" cy="1964266"/>
          </a:xfrm>
          <a:prstGeom prst="rect">
            <a:avLst/>
          </a:prstGeom>
          <a:solidFill>
            <a:srgbClr val="1A4E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descr="A person in a dark room&#10;&#10;Description generated with high confidence" id="511" name="Shape 511"/>
          <p:cNvPicPr preferRelativeResize="0"/>
          <p:nvPr/>
        </p:nvPicPr>
        <p:blipFill rotWithShape="1">
          <a:blip r:embed="rId3">
            <a:alphaModFix/>
          </a:blip>
          <a:srcRect b="0" l="11352" r="16151" t="0"/>
          <a:stretch/>
        </p:blipFill>
        <p:spPr>
          <a:xfrm>
            <a:off x="245660" y="321733"/>
            <a:ext cx="5293729" cy="4107392"/>
          </a:xfrm>
          <a:prstGeom prst="rect">
            <a:avLst/>
          </a:prstGeom>
          <a:noFill/>
          <a:ln>
            <a:noFill/>
          </a:ln>
        </p:spPr>
      </p:pic>
      <p:sp>
        <p:nvSpPr>
          <p:cNvPr id="512" name="Shape 512"/>
          <p:cNvSpPr txBox="1"/>
          <p:nvPr>
            <p:ph idx="1" type="body"/>
          </p:nvPr>
        </p:nvSpPr>
        <p:spPr>
          <a:xfrm>
            <a:off x="5809958" y="436098"/>
            <a:ext cx="2940850" cy="5956183"/>
          </a:xfrm>
          <a:prstGeom prst="rect">
            <a:avLst/>
          </a:prstGeom>
          <a:noFill/>
          <a:ln>
            <a:noFill/>
          </a:ln>
        </p:spPr>
        <p:txBody>
          <a:bodyPr anchorCtr="0" anchor="ctr" bIns="45700" lIns="91425" spcFirstLastPara="1" rIns="91425" wrap="square" tIns="45700">
            <a:noAutofit/>
          </a:bodyPr>
          <a:lstStyle/>
          <a:p>
            <a:pPr indent="-285750" lvl="0" marL="285750" marR="0" rtl="0" algn="l">
              <a:lnSpc>
                <a:spcPct val="90000"/>
              </a:lnSpc>
              <a:spcBef>
                <a:spcPts val="0"/>
              </a:spcBef>
              <a:spcAft>
                <a:spcPts val="0"/>
              </a:spcAft>
              <a:buClr>
                <a:srgbClr val="FFFFFF"/>
              </a:buClr>
              <a:buSzPts val="1800"/>
              <a:buFont typeface="Noto Sans Symbols"/>
              <a:buChar char="❑"/>
            </a:pPr>
            <a:r>
              <a:rPr b="0" i="0" lang="en-US" sz="1800" u="none" cap="none" strike="noStrike">
                <a:solidFill>
                  <a:srgbClr val="FFFFFF"/>
                </a:solidFill>
                <a:latin typeface="Cambria"/>
                <a:ea typeface="Cambria"/>
                <a:cs typeface="Cambria"/>
                <a:sym typeface="Cambria"/>
              </a:rPr>
              <a:t>The </a:t>
            </a:r>
            <a:r>
              <a:rPr b="0" i="1" lang="en-US" sz="1800" u="none" cap="none" strike="noStrike">
                <a:solidFill>
                  <a:srgbClr val="FFFFFF"/>
                </a:solidFill>
                <a:latin typeface="Cambria"/>
                <a:ea typeface="Cambria"/>
                <a:cs typeface="Cambria"/>
                <a:sym typeface="Cambria"/>
              </a:rPr>
              <a:t>practice</a:t>
            </a:r>
            <a:r>
              <a:rPr b="0" i="0" lang="en-US" sz="1800" u="none" cap="none" strike="noStrike">
                <a:solidFill>
                  <a:srgbClr val="FFFFFF"/>
                </a:solidFill>
                <a:latin typeface="Cambria"/>
                <a:ea typeface="Cambria"/>
                <a:cs typeface="Cambria"/>
                <a:sym typeface="Cambria"/>
              </a:rPr>
              <a:t> of making only a </a:t>
            </a:r>
            <a:r>
              <a:rPr b="0" i="1" lang="en-US" sz="1800" u="none" cap="none" strike="noStrike">
                <a:solidFill>
                  <a:srgbClr val="FFFFFF"/>
                </a:solidFill>
                <a:latin typeface="Cambria"/>
                <a:ea typeface="Cambria"/>
                <a:cs typeface="Cambria"/>
                <a:sym typeface="Cambria"/>
              </a:rPr>
              <a:t>symbolic</a:t>
            </a:r>
            <a:r>
              <a:rPr b="0" i="0" lang="en-US" sz="1800" u="none" cap="none" strike="noStrike">
                <a:solidFill>
                  <a:srgbClr val="FFFFFF"/>
                </a:solidFill>
                <a:latin typeface="Cambria"/>
                <a:ea typeface="Cambria"/>
                <a:cs typeface="Cambria"/>
                <a:sym typeface="Cambria"/>
              </a:rPr>
              <a:t> effort to recruit a small number of people from underrepresented groups in order to give the </a:t>
            </a:r>
            <a:r>
              <a:rPr b="0" i="1" lang="en-US" sz="1800" u="none" cap="none" strike="noStrike">
                <a:solidFill>
                  <a:srgbClr val="FFFFFF"/>
                </a:solidFill>
                <a:latin typeface="Cambria"/>
                <a:ea typeface="Cambria"/>
                <a:cs typeface="Cambria"/>
                <a:sym typeface="Cambria"/>
              </a:rPr>
              <a:t>appearance</a:t>
            </a:r>
            <a:r>
              <a:rPr b="0" i="0" lang="en-US" sz="1800" u="none" cap="none" strike="noStrike">
                <a:solidFill>
                  <a:srgbClr val="FFFFFF"/>
                </a:solidFill>
                <a:latin typeface="Cambria"/>
                <a:ea typeface="Cambria"/>
                <a:cs typeface="Cambria"/>
                <a:sym typeface="Cambria"/>
              </a:rPr>
              <a:t> of sexual or racial equality, or the appearance that all people are treated fairly</a:t>
            </a:r>
            <a:endParaRPr/>
          </a:p>
          <a:p>
            <a:pPr indent="0" lvl="0" marL="0" marR="0" rtl="0" algn="l">
              <a:lnSpc>
                <a:spcPct val="90000"/>
              </a:lnSpc>
              <a:spcBef>
                <a:spcPts val="1000"/>
              </a:spcBef>
              <a:spcAft>
                <a:spcPts val="0"/>
              </a:spcAft>
              <a:buClr>
                <a:schemeClr val="accent1"/>
              </a:buClr>
              <a:buSzPts val="1600"/>
              <a:buFont typeface="Cambria"/>
              <a:buNone/>
            </a:pPr>
            <a:r>
              <a:t/>
            </a:r>
            <a:endParaRPr b="0" i="0" sz="1600" u="none" cap="none" strike="noStrike">
              <a:solidFill>
                <a:srgbClr val="FFFFFF"/>
              </a:solidFill>
              <a:latin typeface="Cambria"/>
              <a:ea typeface="Cambria"/>
              <a:cs typeface="Cambria"/>
              <a:sym typeface="Cambria"/>
            </a:endParaRPr>
          </a:p>
          <a:p>
            <a:pPr indent="-285750" lvl="0" marL="285750" marR="0" rtl="0" algn="l">
              <a:lnSpc>
                <a:spcPct val="90000"/>
              </a:lnSpc>
              <a:spcBef>
                <a:spcPts val="1000"/>
              </a:spcBef>
              <a:spcAft>
                <a:spcPts val="0"/>
              </a:spcAft>
              <a:buClr>
                <a:srgbClr val="FFFFFF"/>
              </a:buClr>
              <a:buSzPts val="1800"/>
              <a:buFont typeface="Noto Sans Symbols"/>
              <a:buChar char="❑"/>
            </a:pPr>
            <a:r>
              <a:rPr b="0" i="0" lang="en-US" sz="1800" u="none" cap="none" strike="noStrike">
                <a:solidFill>
                  <a:srgbClr val="FFFFFF"/>
                </a:solidFill>
                <a:latin typeface="Cambria"/>
                <a:ea typeface="Cambria"/>
                <a:cs typeface="Cambria"/>
                <a:sym typeface="Cambria"/>
              </a:rPr>
              <a:t>Happens when organizations cannot articulate the CASE for diversity</a:t>
            </a:r>
            <a:endParaRPr/>
          </a:p>
          <a:p>
            <a:pPr indent="-171450" lvl="0" marL="285750" marR="0" rtl="0" algn="l">
              <a:lnSpc>
                <a:spcPct val="90000"/>
              </a:lnSpc>
              <a:spcBef>
                <a:spcPts val="1000"/>
              </a:spcBef>
              <a:spcAft>
                <a:spcPts val="0"/>
              </a:spcAft>
              <a:buClr>
                <a:schemeClr val="accent1"/>
              </a:buClr>
              <a:buSzPts val="1800"/>
              <a:buFont typeface="Noto Sans Symbols"/>
              <a:buNone/>
            </a:pPr>
            <a:r>
              <a:t/>
            </a:r>
            <a:endParaRPr b="0" i="0" sz="1800" u="none" cap="none" strike="noStrike">
              <a:solidFill>
                <a:srgbClr val="FFFFFF"/>
              </a:solidFill>
              <a:latin typeface="Cambria"/>
              <a:ea typeface="Cambria"/>
              <a:cs typeface="Cambria"/>
              <a:sym typeface="Cambria"/>
            </a:endParaRPr>
          </a:p>
          <a:p>
            <a:pPr indent="-285750" lvl="0" marL="285750" marR="0" rtl="0" algn="l">
              <a:lnSpc>
                <a:spcPct val="90000"/>
              </a:lnSpc>
              <a:spcBef>
                <a:spcPts val="1000"/>
              </a:spcBef>
              <a:spcAft>
                <a:spcPts val="0"/>
              </a:spcAft>
              <a:buClr>
                <a:srgbClr val="FFFFFF"/>
              </a:buClr>
              <a:buSzPts val="1800"/>
              <a:buFont typeface="Noto Sans Symbols"/>
              <a:buChar char="❑"/>
            </a:pPr>
            <a:r>
              <a:rPr b="0" i="0" lang="en-US" sz="1800" u="none" cap="none" strike="noStrike">
                <a:solidFill>
                  <a:srgbClr val="FFFFFF"/>
                </a:solidFill>
                <a:latin typeface="Cambria"/>
                <a:ea typeface="Cambria"/>
                <a:cs typeface="Cambria"/>
                <a:sym typeface="Cambria"/>
              </a:rPr>
              <a:t>Devalues POCs and other marginalized groups</a:t>
            </a:r>
            <a:endParaRPr/>
          </a:p>
        </p:txBody>
      </p:sp>
      <p:sp>
        <p:nvSpPr>
          <p:cNvPr id="513" name="Shape 513"/>
          <p:cNvSpPr txBox="1"/>
          <p:nvPr>
            <p:ph type="title"/>
          </p:nvPr>
        </p:nvSpPr>
        <p:spPr>
          <a:xfrm>
            <a:off x="393192" y="4767072"/>
            <a:ext cx="4945641" cy="162521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FFFFFF"/>
              </a:buClr>
              <a:buSzPts val="2000"/>
              <a:buFont typeface="Arial"/>
              <a:buNone/>
            </a:pPr>
            <a:r>
              <a:rPr b="1" i="0" lang="en-US" sz="2000" u="none" cap="none" strike="noStrike">
                <a:solidFill>
                  <a:srgbClr val="FFFFFF"/>
                </a:solidFill>
                <a:latin typeface="Arial"/>
                <a:ea typeface="Arial"/>
                <a:cs typeface="Arial"/>
                <a:sym typeface="Arial"/>
              </a:rPr>
              <a:t>TOKENISM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2">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7" name="Shape 517"/>
        <p:cNvGrpSpPr/>
        <p:nvPr/>
      </p:nvGrpSpPr>
      <p:grpSpPr>
        <a:xfrm>
          <a:off x="0" y="0"/>
          <a:ext cx="0" cy="0"/>
          <a:chOff x="0" y="0"/>
          <a:chExt cx="0" cy="0"/>
        </a:xfrm>
      </p:grpSpPr>
      <p:grpSp>
        <p:nvGrpSpPr>
          <p:cNvPr id="518" name="Shape 518"/>
          <p:cNvGrpSpPr/>
          <p:nvPr/>
        </p:nvGrpSpPr>
        <p:grpSpPr>
          <a:xfrm>
            <a:off x="954934" y="1151881"/>
            <a:ext cx="7360740" cy="5374460"/>
            <a:chOff x="954933" y="-307737"/>
            <a:chExt cx="7360740" cy="5374460"/>
          </a:xfrm>
        </p:grpSpPr>
        <p:sp>
          <p:nvSpPr>
            <p:cNvPr id="519" name="Shape 519"/>
            <p:cNvSpPr/>
            <p:nvPr/>
          </p:nvSpPr>
          <p:spPr>
            <a:xfrm>
              <a:off x="2138845" y="-307737"/>
              <a:ext cx="4992916" cy="4992916"/>
            </a:xfrm>
            <a:custGeom>
              <a:pathLst>
                <a:path extrusionOk="0" h="120000" w="120000">
                  <a:moveTo>
                    <a:pt x="92744" y="14172"/>
                  </a:moveTo>
                  <a:lnTo>
                    <a:pt x="92744" y="14172"/>
                  </a:lnTo>
                  <a:cubicBezTo>
                    <a:pt x="117057" y="31544"/>
                    <a:pt x="123572" y="64878"/>
                    <a:pt x="107590" y="90126"/>
                  </a:cubicBezTo>
                  <a:cubicBezTo>
                    <a:pt x="91607" y="115374"/>
                    <a:pt x="58690" y="123746"/>
                    <a:pt x="32587" y="109203"/>
                  </a:cubicBezTo>
                  <a:cubicBezTo>
                    <a:pt x="6484" y="94659"/>
                    <a:pt x="-3719" y="62263"/>
                    <a:pt x="9339" y="35386"/>
                  </a:cubicBezTo>
                  <a:lnTo>
                    <a:pt x="6210" y="33487"/>
                  </a:lnTo>
                  <a:lnTo>
                    <a:pt x="14763" y="32557"/>
                  </a:lnTo>
                  <a:lnTo>
                    <a:pt x="18332" y="40842"/>
                  </a:lnTo>
                  <a:lnTo>
                    <a:pt x="15205" y="38944"/>
                  </a:lnTo>
                  <a:lnTo>
                    <a:pt x="15205" y="38944"/>
                  </a:lnTo>
                  <a:cubicBezTo>
                    <a:pt x="4069" y="62635"/>
                    <a:pt x="13305" y="90900"/>
                    <a:pt x="36282" y="103444"/>
                  </a:cubicBezTo>
                  <a:cubicBezTo>
                    <a:pt x="59258" y="115988"/>
                    <a:pt x="88028" y="108473"/>
                    <a:pt x="101935" y="86295"/>
                  </a:cubicBezTo>
                  <a:cubicBezTo>
                    <a:pt x="115841" y="64117"/>
                    <a:pt x="110075" y="34945"/>
                    <a:pt x="88776" y="19727"/>
                  </a:cubicBezTo>
                  <a:close/>
                </a:path>
              </a:pathLst>
            </a:custGeom>
            <a:solidFill>
              <a:srgbClr val="CDDDE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20" name="Shape 520"/>
            <p:cNvSpPr/>
            <p:nvPr/>
          </p:nvSpPr>
          <p:spPr>
            <a:xfrm>
              <a:off x="2847271" y="1065"/>
              <a:ext cx="3576064" cy="1788032"/>
            </a:xfrm>
            <a:prstGeom prst="roundRect">
              <a:avLst>
                <a:gd fmla="val 16667" name="adj"/>
              </a:avLst>
            </a:prstGeom>
            <a:solidFill>
              <a:srgbClr val="4297B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21" name="Shape 521"/>
            <p:cNvSpPr txBox="1"/>
            <p:nvPr/>
          </p:nvSpPr>
          <p:spPr>
            <a:xfrm>
              <a:off x="2934556" y="88350"/>
              <a:ext cx="3401494" cy="1613462"/>
            </a:xfrm>
            <a:prstGeom prst="rect">
              <a:avLst/>
            </a:prstGeom>
            <a:noFill/>
            <a:ln>
              <a:noFill/>
            </a:ln>
          </p:spPr>
          <p:txBody>
            <a:bodyPr anchorCtr="0" anchor="ctr" bIns="232400" lIns="232400" spcFirstLastPara="1" rIns="232400" wrap="square" tIns="232400">
              <a:noAutofit/>
            </a:bodyPr>
            <a:lstStyle/>
            <a:p>
              <a:pPr indent="0" lvl="0" marL="0" marR="0" rtl="0" algn="ctr">
                <a:lnSpc>
                  <a:spcPct val="90000"/>
                </a:lnSpc>
                <a:spcBef>
                  <a:spcPts val="0"/>
                </a:spcBef>
                <a:spcAft>
                  <a:spcPts val="0"/>
                </a:spcAft>
                <a:buClr>
                  <a:schemeClr val="lt1"/>
                </a:buClr>
                <a:buSzPts val="6100"/>
                <a:buFont typeface="Arial"/>
                <a:buNone/>
              </a:pPr>
              <a:r>
                <a:rPr b="1" lang="en-US" sz="6100">
                  <a:solidFill>
                    <a:schemeClr val="lt1"/>
                  </a:solidFill>
                  <a:latin typeface="Arial"/>
                  <a:ea typeface="Arial"/>
                  <a:cs typeface="Arial"/>
                  <a:sym typeface="Arial"/>
                </a:rPr>
                <a:t>Phase 1</a:t>
              </a:r>
              <a:endParaRPr/>
            </a:p>
          </p:txBody>
        </p:sp>
        <p:sp>
          <p:nvSpPr>
            <p:cNvPr id="522" name="Shape 522"/>
            <p:cNvSpPr/>
            <p:nvPr/>
          </p:nvSpPr>
          <p:spPr>
            <a:xfrm>
              <a:off x="4739609" y="3278691"/>
              <a:ext cx="3576064" cy="1788032"/>
            </a:xfrm>
            <a:prstGeom prst="roundRect">
              <a:avLst>
                <a:gd fmla="val 16667" name="adj"/>
              </a:avLst>
            </a:prstGeom>
            <a:solidFill>
              <a:srgbClr val="22C15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23" name="Shape 523"/>
            <p:cNvSpPr txBox="1"/>
            <p:nvPr/>
          </p:nvSpPr>
          <p:spPr>
            <a:xfrm>
              <a:off x="4826894" y="3365976"/>
              <a:ext cx="3401494" cy="1613462"/>
            </a:xfrm>
            <a:prstGeom prst="rect">
              <a:avLst/>
            </a:prstGeom>
            <a:noFill/>
            <a:ln>
              <a:noFill/>
            </a:ln>
          </p:spPr>
          <p:txBody>
            <a:bodyPr anchorCtr="0" anchor="ctr" bIns="232400" lIns="232400" spcFirstLastPara="1" rIns="232400" wrap="square" tIns="232400">
              <a:noAutofit/>
            </a:bodyPr>
            <a:lstStyle/>
            <a:p>
              <a:pPr indent="0" lvl="0" marL="0" marR="0" rtl="0" algn="ctr">
                <a:lnSpc>
                  <a:spcPct val="90000"/>
                </a:lnSpc>
                <a:spcBef>
                  <a:spcPts val="0"/>
                </a:spcBef>
                <a:spcAft>
                  <a:spcPts val="0"/>
                </a:spcAft>
                <a:buClr>
                  <a:schemeClr val="lt1"/>
                </a:buClr>
                <a:buSzPts val="6100"/>
                <a:buFont typeface="Arial"/>
                <a:buNone/>
              </a:pPr>
              <a:r>
                <a:rPr b="1" lang="en-US" sz="6100">
                  <a:solidFill>
                    <a:schemeClr val="lt1"/>
                  </a:solidFill>
                  <a:latin typeface="Arial"/>
                  <a:ea typeface="Arial"/>
                  <a:cs typeface="Arial"/>
                  <a:sym typeface="Arial"/>
                </a:rPr>
                <a:t>Phase 2</a:t>
              </a:r>
              <a:endParaRPr/>
            </a:p>
          </p:txBody>
        </p:sp>
        <p:sp>
          <p:nvSpPr>
            <p:cNvPr id="524" name="Shape 524"/>
            <p:cNvSpPr/>
            <p:nvPr/>
          </p:nvSpPr>
          <p:spPr>
            <a:xfrm>
              <a:off x="954933" y="3278691"/>
              <a:ext cx="3576064" cy="1788032"/>
            </a:xfrm>
            <a:prstGeom prst="roundRect">
              <a:avLst>
                <a:gd fmla="val 16667" name="adj"/>
              </a:avLst>
            </a:prstGeom>
            <a:solidFill>
              <a:srgbClr val="7ECD07"/>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25" name="Shape 525"/>
            <p:cNvSpPr txBox="1"/>
            <p:nvPr/>
          </p:nvSpPr>
          <p:spPr>
            <a:xfrm>
              <a:off x="1042218" y="3365976"/>
              <a:ext cx="3401494" cy="1613462"/>
            </a:xfrm>
            <a:prstGeom prst="rect">
              <a:avLst/>
            </a:prstGeom>
            <a:noFill/>
            <a:ln>
              <a:noFill/>
            </a:ln>
          </p:spPr>
          <p:txBody>
            <a:bodyPr anchorCtr="0" anchor="ctr" bIns="232400" lIns="232400" spcFirstLastPara="1" rIns="232400" wrap="square" tIns="232400">
              <a:noAutofit/>
            </a:bodyPr>
            <a:lstStyle/>
            <a:p>
              <a:pPr indent="0" lvl="0" marL="0" marR="0" rtl="0" algn="ctr">
                <a:lnSpc>
                  <a:spcPct val="90000"/>
                </a:lnSpc>
                <a:spcBef>
                  <a:spcPts val="0"/>
                </a:spcBef>
                <a:spcAft>
                  <a:spcPts val="0"/>
                </a:spcAft>
                <a:buClr>
                  <a:schemeClr val="lt1"/>
                </a:buClr>
                <a:buSzPts val="6100"/>
                <a:buFont typeface="Arial"/>
                <a:buNone/>
              </a:pPr>
              <a:r>
                <a:rPr b="1" lang="en-US" sz="6100">
                  <a:solidFill>
                    <a:schemeClr val="lt1"/>
                  </a:solidFill>
                  <a:latin typeface="Arial"/>
                  <a:ea typeface="Arial"/>
                  <a:cs typeface="Arial"/>
                  <a:sym typeface="Arial"/>
                </a:rPr>
                <a:t>Phase 3</a:t>
              </a:r>
              <a:endParaRPr/>
            </a:p>
          </p:txBody>
        </p:sp>
      </p:grpSp>
      <p:sp>
        <p:nvSpPr>
          <p:cNvPr id="526" name="Shape 526"/>
          <p:cNvSpPr txBox="1"/>
          <p:nvPr>
            <p:ph type="title"/>
          </p:nvPr>
        </p:nvSpPr>
        <p:spPr>
          <a:xfrm>
            <a:off x="484714" y="1009808"/>
            <a:ext cx="6735087" cy="39354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700"/>
              <a:buFont typeface="Arial"/>
              <a:buNone/>
            </a:pPr>
            <a:r>
              <a:rPr b="1" i="0" lang="en-US" sz="1700" u="none" cap="none" strike="noStrike">
                <a:solidFill>
                  <a:schemeClr val="lt1"/>
                </a:solidFill>
                <a:latin typeface="Arial"/>
                <a:ea typeface="Arial"/>
                <a:cs typeface="Arial"/>
                <a:sym typeface="Arial"/>
              </a:rPr>
              <a:t>The Cycle of Change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0" name="Shape 530"/>
        <p:cNvGrpSpPr/>
        <p:nvPr/>
      </p:nvGrpSpPr>
      <p:grpSpPr>
        <a:xfrm>
          <a:off x="0" y="0"/>
          <a:ext cx="0" cy="0"/>
          <a:chOff x="0" y="0"/>
          <a:chExt cx="0" cy="0"/>
        </a:xfrm>
      </p:grpSpPr>
      <p:grpSp>
        <p:nvGrpSpPr>
          <p:cNvPr id="531" name="Shape 531"/>
          <p:cNvGrpSpPr/>
          <p:nvPr/>
        </p:nvGrpSpPr>
        <p:grpSpPr>
          <a:xfrm>
            <a:off x="628650" y="1825625"/>
            <a:ext cx="7886701" cy="4351338"/>
            <a:chOff x="0" y="0"/>
            <a:chExt cx="7886701" cy="4351338"/>
          </a:xfrm>
        </p:grpSpPr>
        <p:sp>
          <p:nvSpPr>
            <p:cNvPr id="532" name="Shape 532"/>
            <p:cNvSpPr/>
            <p:nvPr/>
          </p:nvSpPr>
          <p:spPr>
            <a:xfrm rot="-5400000">
              <a:off x="883840" y="-883840"/>
              <a:ext cx="2175669" cy="3943350"/>
            </a:xfrm>
            <a:prstGeom prst="round1Rect">
              <a:avLst>
                <a:gd fmla="val 16667" name="adj"/>
              </a:avLst>
            </a:prstGeom>
            <a:gradFill>
              <a:gsLst>
                <a:gs pos="0">
                  <a:srgbClr val="5CA2BB"/>
                </a:gs>
                <a:gs pos="50000">
                  <a:srgbClr val="3B99B7"/>
                </a:gs>
                <a:gs pos="100000">
                  <a:srgbClr val="2F89A7"/>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33" name="Shape 533"/>
            <p:cNvSpPr txBox="1"/>
            <p:nvPr/>
          </p:nvSpPr>
          <p:spPr>
            <a:xfrm>
              <a:off x="0" y="0"/>
              <a:ext cx="3943350" cy="1631751"/>
            </a:xfrm>
            <a:prstGeom prst="rect">
              <a:avLst/>
            </a:prstGeom>
            <a:noFill/>
            <a:ln>
              <a:noFill/>
            </a:ln>
          </p:spPr>
          <p:txBody>
            <a:bodyPr anchorCtr="0" anchor="ctr" bIns="284475" lIns="284475" spcFirstLastPara="1" rIns="284475" wrap="square" tIns="284475">
              <a:noAutofit/>
            </a:bodyPr>
            <a:lstStyle/>
            <a:p>
              <a:pPr indent="0" lvl="0" marL="0" marR="0" rtl="0" algn="ctr">
                <a:lnSpc>
                  <a:spcPct val="90000"/>
                </a:lnSpc>
                <a:spcBef>
                  <a:spcPts val="0"/>
                </a:spcBef>
                <a:spcAft>
                  <a:spcPts val="0"/>
                </a:spcAft>
                <a:buClr>
                  <a:schemeClr val="lt1"/>
                </a:buClr>
                <a:buSzPts val="4000"/>
                <a:buFont typeface="Arial"/>
                <a:buNone/>
              </a:pPr>
              <a:r>
                <a:rPr b="1" lang="en-US" sz="4000">
                  <a:solidFill>
                    <a:schemeClr val="lt1"/>
                  </a:solidFill>
                  <a:latin typeface="Arial"/>
                  <a:ea typeface="Arial"/>
                  <a:cs typeface="Arial"/>
                  <a:sym typeface="Arial"/>
                </a:rPr>
                <a:t>Board Self Assessment</a:t>
              </a:r>
              <a:endParaRPr/>
            </a:p>
          </p:txBody>
        </p:sp>
        <p:sp>
          <p:nvSpPr>
            <p:cNvPr id="534" name="Shape 534"/>
            <p:cNvSpPr/>
            <p:nvPr/>
          </p:nvSpPr>
          <p:spPr>
            <a:xfrm>
              <a:off x="3943350" y="0"/>
              <a:ext cx="3943350" cy="2175669"/>
            </a:xfrm>
            <a:prstGeom prst="round1Rect">
              <a:avLst>
                <a:gd fmla="val 16667" name="adj"/>
              </a:avLst>
            </a:prstGeom>
            <a:gradFill>
              <a:gsLst>
                <a:gs pos="0">
                  <a:srgbClr val="50C493"/>
                </a:gs>
                <a:gs pos="50000">
                  <a:srgbClr val="24C287"/>
                </a:gs>
                <a:gs pos="100000">
                  <a:srgbClr val="19B178"/>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35" name="Shape 535"/>
            <p:cNvSpPr txBox="1"/>
            <p:nvPr/>
          </p:nvSpPr>
          <p:spPr>
            <a:xfrm>
              <a:off x="3943350" y="0"/>
              <a:ext cx="3943350" cy="1631751"/>
            </a:xfrm>
            <a:prstGeom prst="rect">
              <a:avLst/>
            </a:prstGeom>
            <a:noFill/>
            <a:ln>
              <a:noFill/>
            </a:ln>
          </p:spPr>
          <p:txBody>
            <a:bodyPr anchorCtr="0" anchor="ctr" bIns="284475" lIns="284475" spcFirstLastPara="1" rIns="284475" wrap="square" tIns="284475">
              <a:noAutofit/>
            </a:bodyPr>
            <a:lstStyle/>
            <a:p>
              <a:pPr indent="0" lvl="0" marL="0" marR="0" rtl="0" algn="ctr">
                <a:lnSpc>
                  <a:spcPct val="90000"/>
                </a:lnSpc>
                <a:spcBef>
                  <a:spcPts val="0"/>
                </a:spcBef>
                <a:spcAft>
                  <a:spcPts val="0"/>
                </a:spcAft>
                <a:buClr>
                  <a:schemeClr val="lt1"/>
                </a:buClr>
                <a:buSzPts val="4000"/>
                <a:buFont typeface="Arial"/>
                <a:buNone/>
              </a:pPr>
              <a:r>
                <a:rPr b="1" lang="en-US" sz="4000">
                  <a:solidFill>
                    <a:schemeClr val="lt1"/>
                  </a:solidFill>
                  <a:latin typeface="Arial"/>
                  <a:ea typeface="Arial"/>
                  <a:cs typeface="Arial"/>
                  <a:sym typeface="Arial"/>
                </a:rPr>
                <a:t>Assemble DEI Cmte</a:t>
              </a:r>
              <a:endParaRPr/>
            </a:p>
          </p:txBody>
        </p:sp>
        <p:sp>
          <p:nvSpPr>
            <p:cNvPr id="536" name="Shape 536"/>
            <p:cNvSpPr/>
            <p:nvPr/>
          </p:nvSpPr>
          <p:spPr>
            <a:xfrm rot="10800000">
              <a:off x="0" y="2175669"/>
              <a:ext cx="3943350" cy="2175669"/>
            </a:xfrm>
            <a:prstGeom prst="round1Rect">
              <a:avLst>
                <a:gd fmla="val 16667" name="adj"/>
              </a:avLst>
            </a:prstGeom>
            <a:gradFill>
              <a:gsLst>
                <a:gs pos="0">
                  <a:srgbClr val="49CE4A"/>
                </a:gs>
                <a:gs pos="50000">
                  <a:srgbClr val="0FCD12"/>
                </a:gs>
                <a:gs pos="100000">
                  <a:srgbClr val="05BD08"/>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37" name="Shape 537"/>
            <p:cNvSpPr txBox="1"/>
            <p:nvPr/>
          </p:nvSpPr>
          <p:spPr>
            <a:xfrm>
              <a:off x="0" y="2719586"/>
              <a:ext cx="3943350" cy="1631751"/>
            </a:xfrm>
            <a:prstGeom prst="rect">
              <a:avLst/>
            </a:prstGeom>
            <a:noFill/>
            <a:ln>
              <a:noFill/>
            </a:ln>
          </p:spPr>
          <p:txBody>
            <a:bodyPr anchorCtr="0" anchor="ctr" bIns="284475" lIns="284475" spcFirstLastPara="1" rIns="284475" wrap="square" tIns="284475">
              <a:noAutofit/>
            </a:bodyPr>
            <a:lstStyle/>
            <a:p>
              <a:pPr indent="0" lvl="0" marL="0" marR="0" rtl="0" algn="ctr">
                <a:lnSpc>
                  <a:spcPct val="90000"/>
                </a:lnSpc>
                <a:spcBef>
                  <a:spcPts val="0"/>
                </a:spcBef>
                <a:spcAft>
                  <a:spcPts val="0"/>
                </a:spcAft>
                <a:buClr>
                  <a:schemeClr val="lt1"/>
                </a:buClr>
                <a:buSzPts val="4000"/>
                <a:buFont typeface="Arial"/>
                <a:buNone/>
              </a:pPr>
              <a:r>
                <a:rPr b="1" lang="en-US" sz="4000">
                  <a:solidFill>
                    <a:schemeClr val="lt1"/>
                  </a:solidFill>
                  <a:latin typeface="Arial"/>
                  <a:ea typeface="Arial"/>
                  <a:cs typeface="Arial"/>
                  <a:sym typeface="Arial"/>
                </a:rPr>
                <a:t>Gather Information</a:t>
              </a:r>
              <a:endParaRPr/>
            </a:p>
          </p:txBody>
        </p:sp>
        <p:sp>
          <p:nvSpPr>
            <p:cNvPr id="538" name="Shape 538"/>
            <p:cNvSpPr/>
            <p:nvPr/>
          </p:nvSpPr>
          <p:spPr>
            <a:xfrm rot="5400000">
              <a:off x="4827190" y="1291828"/>
              <a:ext cx="2175669" cy="3943350"/>
            </a:xfrm>
            <a:prstGeom prst="round1Rect">
              <a:avLst>
                <a:gd fmla="val 16667" name="adj"/>
              </a:avLst>
            </a:prstGeom>
            <a:gradFill>
              <a:gsLst>
                <a:gs pos="0">
                  <a:srgbClr val="8CD647"/>
                </a:gs>
                <a:gs pos="50000">
                  <a:srgbClr val="7FD600"/>
                </a:gs>
                <a:gs pos="100000">
                  <a:srgbClr val="71C50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39" name="Shape 539"/>
            <p:cNvSpPr txBox="1"/>
            <p:nvPr/>
          </p:nvSpPr>
          <p:spPr>
            <a:xfrm>
              <a:off x="3943350" y="2719586"/>
              <a:ext cx="3943350" cy="1631751"/>
            </a:xfrm>
            <a:prstGeom prst="rect">
              <a:avLst/>
            </a:prstGeom>
            <a:noFill/>
            <a:ln>
              <a:noFill/>
            </a:ln>
          </p:spPr>
          <p:txBody>
            <a:bodyPr anchorCtr="0" anchor="ctr" bIns="284475" lIns="284475" spcFirstLastPara="1" rIns="284475" wrap="square" tIns="284475">
              <a:noAutofit/>
            </a:bodyPr>
            <a:lstStyle/>
            <a:p>
              <a:pPr indent="0" lvl="0" marL="0" marR="0" rtl="0" algn="ctr">
                <a:lnSpc>
                  <a:spcPct val="90000"/>
                </a:lnSpc>
                <a:spcBef>
                  <a:spcPts val="0"/>
                </a:spcBef>
                <a:spcAft>
                  <a:spcPts val="0"/>
                </a:spcAft>
                <a:buClr>
                  <a:schemeClr val="lt1"/>
                </a:buClr>
                <a:buSzPts val="4000"/>
                <a:buFont typeface="Arial"/>
                <a:buNone/>
              </a:pPr>
              <a:r>
                <a:rPr b="1" lang="en-US" sz="4000">
                  <a:solidFill>
                    <a:schemeClr val="lt1"/>
                  </a:solidFill>
                  <a:latin typeface="Arial"/>
                  <a:ea typeface="Arial"/>
                  <a:cs typeface="Arial"/>
                  <a:sym typeface="Arial"/>
                </a:rPr>
                <a:t>Define DEI for your board</a:t>
              </a:r>
              <a:endParaRPr/>
            </a:p>
          </p:txBody>
        </p:sp>
        <p:sp>
          <p:nvSpPr>
            <p:cNvPr id="540" name="Shape 540"/>
            <p:cNvSpPr/>
            <p:nvPr/>
          </p:nvSpPr>
          <p:spPr>
            <a:xfrm>
              <a:off x="2512848" y="1529043"/>
              <a:ext cx="2861002" cy="1293250"/>
            </a:xfrm>
            <a:prstGeom prst="roundRect">
              <a:avLst>
                <a:gd fmla="val 16667" name="adj"/>
              </a:avLst>
            </a:prstGeom>
            <a:solidFill>
              <a:srgbClr val="CDDDE3"/>
            </a:soli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41" name="Shape 541"/>
            <p:cNvSpPr txBox="1"/>
            <p:nvPr/>
          </p:nvSpPr>
          <p:spPr>
            <a:xfrm>
              <a:off x="2575979" y="1592174"/>
              <a:ext cx="2734740" cy="1166988"/>
            </a:xfrm>
            <a:prstGeom prst="rect">
              <a:avLst/>
            </a:prstGeom>
            <a:noFill/>
            <a:ln>
              <a:noFill/>
            </a:ln>
          </p:spPr>
          <p:txBody>
            <a:bodyPr anchorCtr="0" anchor="ctr" bIns="152400" lIns="152400" spcFirstLastPara="1" rIns="152400" wrap="square" tIns="152400">
              <a:noAutofit/>
            </a:bodyPr>
            <a:lstStyle/>
            <a:p>
              <a:pPr indent="0" lvl="0" marL="0" marR="0" rtl="0" algn="ctr">
                <a:lnSpc>
                  <a:spcPct val="90000"/>
                </a:lnSpc>
                <a:spcBef>
                  <a:spcPts val="0"/>
                </a:spcBef>
                <a:spcAft>
                  <a:spcPts val="0"/>
                </a:spcAft>
                <a:buClr>
                  <a:schemeClr val="lt1"/>
                </a:buClr>
                <a:buSzPts val="4000"/>
                <a:buFont typeface="Arial"/>
                <a:buNone/>
              </a:pPr>
              <a:r>
                <a:rPr b="1" lang="en-US" sz="4000">
                  <a:solidFill>
                    <a:schemeClr val="lt1"/>
                  </a:solidFill>
                  <a:latin typeface="Arial"/>
                  <a:ea typeface="Arial"/>
                  <a:cs typeface="Arial"/>
                  <a:sym typeface="Arial"/>
                </a:rPr>
                <a:t>Phase 1</a:t>
              </a:r>
              <a:endParaRPr/>
            </a:p>
          </p:txBody>
        </p:sp>
      </p:grpSp>
      <p:sp>
        <p:nvSpPr>
          <p:cNvPr id="542" name="Shape 542"/>
          <p:cNvSpPr txBox="1"/>
          <p:nvPr>
            <p:ph type="title"/>
          </p:nvPr>
        </p:nvSpPr>
        <p:spPr>
          <a:xfrm>
            <a:off x="628650" y="1009767"/>
            <a:ext cx="2754069" cy="34780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800"/>
              <a:buFont typeface="Arial"/>
              <a:buNone/>
            </a:pPr>
            <a:r>
              <a:t/>
            </a:r>
            <a:endParaRPr b="1" i="0" sz="1800" u="none" cap="none" strike="noStrik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6" name="Shape 546"/>
        <p:cNvGrpSpPr/>
        <p:nvPr/>
      </p:nvGrpSpPr>
      <p:grpSpPr>
        <a:xfrm>
          <a:off x="0" y="0"/>
          <a:ext cx="0" cy="0"/>
          <a:chOff x="0" y="0"/>
          <a:chExt cx="0" cy="0"/>
        </a:xfrm>
      </p:grpSpPr>
      <p:grpSp>
        <p:nvGrpSpPr>
          <p:cNvPr id="547" name="Shape 547"/>
          <p:cNvGrpSpPr/>
          <p:nvPr/>
        </p:nvGrpSpPr>
        <p:grpSpPr>
          <a:xfrm>
            <a:off x="628650" y="1825625"/>
            <a:ext cx="7886701" cy="4351338"/>
            <a:chOff x="0" y="0"/>
            <a:chExt cx="7886701" cy="4351338"/>
          </a:xfrm>
        </p:grpSpPr>
        <p:sp>
          <p:nvSpPr>
            <p:cNvPr id="548" name="Shape 548"/>
            <p:cNvSpPr/>
            <p:nvPr/>
          </p:nvSpPr>
          <p:spPr>
            <a:xfrm rot="-5400000">
              <a:off x="883840" y="-883840"/>
              <a:ext cx="2175669" cy="3943350"/>
            </a:xfrm>
            <a:prstGeom prst="round1Rect">
              <a:avLst>
                <a:gd fmla="val 16667" name="adj"/>
              </a:avLst>
            </a:prstGeom>
            <a:gradFill>
              <a:gsLst>
                <a:gs pos="0">
                  <a:srgbClr val="5CA2BB"/>
                </a:gs>
                <a:gs pos="50000">
                  <a:srgbClr val="3B99B7"/>
                </a:gs>
                <a:gs pos="100000">
                  <a:srgbClr val="2F89A7"/>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49" name="Shape 549"/>
            <p:cNvSpPr txBox="1"/>
            <p:nvPr/>
          </p:nvSpPr>
          <p:spPr>
            <a:xfrm>
              <a:off x="0" y="0"/>
              <a:ext cx="3943350" cy="1631751"/>
            </a:xfrm>
            <a:prstGeom prst="rect">
              <a:avLst/>
            </a:prstGeom>
            <a:noFill/>
            <a:ln>
              <a:noFill/>
            </a:ln>
          </p:spPr>
          <p:txBody>
            <a:bodyPr anchorCtr="0" anchor="ctr" bIns="192000" lIns="192000" spcFirstLastPara="1" rIns="192000" wrap="square" tIns="192000">
              <a:noAutofit/>
            </a:bodyPr>
            <a:lstStyle/>
            <a:p>
              <a:pPr indent="0" lvl="0" marL="0" marR="0" rtl="0" algn="ctr">
                <a:lnSpc>
                  <a:spcPct val="90000"/>
                </a:lnSpc>
                <a:spcBef>
                  <a:spcPts val="0"/>
                </a:spcBef>
                <a:spcAft>
                  <a:spcPts val="0"/>
                </a:spcAft>
                <a:buClr>
                  <a:schemeClr val="lt1"/>
                </a:buClr>
                <a:buSzPts val="2700"/>
                <a:buFont typeface="Arial"/>
                <a:buNone/>
              </a:pPr>
              <a:r>
                <a:rPr b="1" lang="en-US" sz="2700">
                  <a:solidFill>
                    <a:schemeClr val="lt1"/>
                  </a:solidFill>
                  <a:latin typeface="Arial"/>
                  <a:ea typeface="Arial"/>
                  <a:cs typeface="Arial"/>
                  <a:sym typeface="Arial"/>
                </a:rPr>
                <a:t>Establish Case Statements</a:t>
              </a:r>
              <a:endParaRPr/>
            </a:p>
          </p:txBody>
        </p:sp>
        <p:sp>
          <p:nvSpPr>
            <p:cNvPr id="550" name="Shape 550"/>
            <p:cNvSpPr/>
            <p:nvPr/>
          </p:nvSpPr>
          <p:spPr>
            <a:xfrm>
              <a:off x="3943350" y="0"/>
              <a:ext cx="3943350" cy="2175669"/>
            </a:xfrm>
            <a:prstGeom prst="round1Rect">
              <a:avLst>
                <a:gd fmla="val 16667" name="adj"/>
              </a:avLst>
            </a:prstGeom>
            <a:gradFill>
              <a:gsLst>
                <a:gs pos="0">
                  <a:srgbClr val="50C493"/>
                </a:gs>
                <a:gs pos="50000">
                  <a:srgbClr val="24C287"/>
                </a:gs>
                <a:gs pos="100000">
                  <a:srgbClr val="19B178"/>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51" name="Shape 551"/>
            <p:cNvSpPr txBox="1"/>
            <p:nvPr/>
          </p:nvSpPr>
          <p:spPr>
            <a:xfrm>
              <a:off x="3943350" y="0"/>
              <a:ext cx="3943350" cy="1631751"/>
            </a:xfrm>
            <a:prstGeom prst="rect">
              <a:avLst/>
            </a:prstGeom>
            <a:noFill/>
            <a:ln>
              <a:noFill/>
            </a:ln>
          </p:spPr>
          <p:txBody>
            <a:bodyPr anchorCtr="0" anchor="ctr" bIns="192000" lIns="192000" spcFirstLastPara="1" rIns="192000" wrap="square" tIns="192000">
              <a:noAutofit/>
            </a:bodyPr>
            <a:lstStyle/>
            <a:p>
              <a:pPr indent="0" lvl="0" marL="0" marR="0" rtl="0" algn="ctr">
                <a:lnSpc>
                  <a:spcPct val="90000"/>
                </a:lnSpc>
                <a:spcBef>
                  <a:spcPts val="0"/>
                </a:spcBef>
                <a:spcAft>
                  <a:spcPts val="0"/>
                </a:spcAft>
                <a:buClr>
                  <a:schemeClr val="lt1"/>
                </a:buClr>
                <a:buSzPts val="2700"/>
                <a:buFont typeface="Arial"/>
                <a:buNone/>
              </a:pPr>
              <a:r>
                <a:rPr b="1" lang="en-US" sz="2700">
                  <a:solidFill>
                    <a:schemeClr val="lt1"/>
                  </a:solidFill>
                  <a:latin typeface="Arial"/>
                  <a:ea typeface="Arial"/>
                  <a:cs typeface="Arial"/>
                  <a:sym typeface="Arial"/>
                </a:rPr>
                <a:t>Develop a vision for change</a:t>
              </a:r>
              <a:endParaRPr/>
            </a:p>
          </p:txBody>
        </p:sp>
        <p:sp>
          <p:nvSpPr>
            <p:cNvPr id="552" name="Shape 552"/>
            <p:cNvSpPr/>
            <p:nvPr/>
          </p:nvSpPr>
          <p:spPr>
            <a:xfrm rot="10800000">
              <a:off x="0" y="2175669"/>
              <a:ext cx="3943350" cy="2175669"/>
            </a:xfrm>
            <a:prstGeom prst="round1Rect">
              <a:avLst>
                <a:gd fmla="val 16667" name="adj"/>
              </a:avLst>
            </a:prstGeom>
            <a:gradFill>
              <a:gsLst>
                <a:gs pos="0">
                  <a:srgbClr val="49CE4A"/>
                </a:gs>
                <a:gs pos="50000">
                  <a:srgbClr val="0FCD12"/>
                </a:gs>
                <a:gs pos="100000">
                  <a:srgbClr val="05BD08"/>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53" name="Shape 553"/>
            <p:cNvSpPr txBox="1"/>
            <p:nvPr/>
          </p:nvSpPr>
          <p:spPr>
            <a:xfrm>
              <a:off x="0" y="2719586"/>
              <a:ext cx="3943350" cy="1631751"/>
            </a:xfrm>
            <a:prstGeom prst="rect">
              <a:avLst/>
            </a:prstGeom>
            <a:noFill/>
            <a:ln>
              <a:noFill/>
            </a:ln>
          </p:spPr>
          <p:txBody>
            <a:bodyPr anchorCtr="0" anchor="ctr" bIns="192000" lIns="192000" spcFirstLastPara="1" rIns="192000" wrap="square" tIns="192000">
              <a:noAutofit/>
            </a:bodyPr>
            <a:lstStyle/>
            <a:p>
              <a:pPr indent="0" lvl="0" marL="0" marR="0" rtl="0" algn="ctr">
                <a:lnSpc>
                  <a:spcPct val="90000"/>
                </a:lnSpc>
                <a:spcBef>
                  <a:spcPts val="0"/>
                </a:spcBef>
                <a:spcAft>
                  <a:spcPts val="0"/>
                </a:spcAft>
                <a:buClr>
                  <a:schemeClr val="lt1"/>
                </a:buClr>
                <a:buSzPts val="2700"/>
                <a:buFont typeface="Arial"/>
                <a:buNone/>
              </a:pPr>
              <a:r>
                <a:rPr b="1" lang="en-US" sz="2700">
                  <a:solidFill>
                    <a:schemeClr val="lt1"/>
                  </a:solidFill>
                  <a:latin typeface="Arial"/>
                  <a:ea typeface="Arial"/>
                  <a:cs typeface="Arial"/>
                  <a:sym typeface="Arial"/>
                </a:rPr>
                <a:t>Establish Measurable Goals/Outcomes for your DEI Initiative</a:t>
              </a:r>
              <a:endParaRPr/>
            </a:p>
          </p:txBody>
        </p:sp>
        <p:sp>
          <p:nvSpPr>
            <p:cNvPr id="554" name="Shape 554"/>
            <p:cNvSpPr/>
            <p:nvPr/>
          </p:nvSpPr>
          <p:spPr>
            <a:xfrm rot="5400000">
              <a:off x="4827190" y="1291828"/>
              <a:ext cx="2175669" cy="3943350"/>
            </a:xfrm>
            <a:prstGeom prst="round1Rect">
              <a:avLst>
                <a:gd fmla="val 16667" name="adj"/>
              </a:avLst>
            </a:prstGeom>
            <a:gradFill>
              <a:gsLst>
                <a:gs pos="0">
                  <a:srgbClr val="8CD647"/>
                </a:gs>
                <a:gs pos="50000">
                  <a:srgbClr val="7FD600"/>
                </a:gs>
                <a:gs pos="100000">
                  <a:srgbClr val="71C50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55" name="Shape 555"/>
            <p:cNvSpPr txBox="1"/>
            <p:nvPr/>
          </p:nvSpPr>
          <p:spPr>
            <a:xfrm>
              <a:off x="3943350" y="2719586"/>
              <a:ext cx="3943350" cy="1631751"/>
            </a:xfrm>
            <a:prstGeom prst="rect">
              <a:avLst/>
            </a:prstGeom>
            <a:noFill/>
            <a:ln>
              <a:noFill/>
            </a:ln>
          </p:spPr>
          <p:txBody>
            <a:bodyPr anchorCtr="0" anchor="ctr" bIns="192000" lIns="192000" spcFirstLastPara="1" rIns="192000" wrap="square" tIns="192000">
              <a:noAutofit/>
            </a:bodyPr>
            <a:lstStyle/>
            <a:p>
              <a:pPr indent="0" lvl="0" marL="0" marR="0" rtl="0" algn="ctr">
                <a:lnSpc>
                  <a:spcPct val="90000"/>
                </a:lnSpc>
                <a:spcBef>
                  <a:spcPts val="0"/>
                </a:spcBef>
                <a:spcAft>
                  <a:spcPts val="0"/>
                </a:spcAft>
                <a:buClr>
                  <a:schemeClr val="lt1"/>
                </a:buClr>
                <a:buSzPts val="2700"/>
                <a:buFont typeface="Arial"/>
                <a:buNone/>
              </a:pPr>
              <a:r>
                <a:rPr b="1" lang="en-US" sz="2700">
                  <a:solidFill>
                    <a:schemeClr val="lt1"/>
                  </a:solidFill>
                  <a:latin typeface="Arial"/>
                  <a:ea typeface="Arial"/>
                  <a:cs typeface="Arial"/>
                  <a:sym typeface="Arial"/>
                </a:rPr>
                <a:t>Create a DEI evaluation plan</a:t>
              </a:r>
              <a:endParaRPr/>
            </a:p>
          </p:txBody>
        </p:sp>
        <p:sp>
          <p:nvSpPr>
            <p:cNvPr id="556" name="Shape 556"/>
            <p:cNvSpPr/>
            <p:nvPr/>
          </p:nvSpPr>
          <p:spPr>
            <a:xfrm>
              <a:off x="2546859" y="1512215"/>
              <a:ext cx="2792980" cy="1326907"/>
            </a:xfrm>
            <a:prstGeom prst="roundRect">
              <a:avLst>
                <a:gd fmla="val 16667" name="adj"/>
              </a:avLst>
            </a:prstGeom>
            <a:solidFill>
              <a:srgbClr val="CDDDE3"/>
            </a:soli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57" name="Shape 557"/>
            <p:cNvSpPr txBox="1"/>
            <p:nvPr/>
          </p:nvSpPr>
          <p:spPr>
            <a:xfrm>
              <a:off x="2611633" y="1576989"/>
              <a:ext cx="2663432" cy="1197359"/>
            </a:xfrm>
            <a:prstGeom prst="rect">
              <a:avLst/>
            </a:prstGeom>
            <a:noFill/>
            <a:ln>
              <a:noFill/>
            </a:ln>
          </p:spPr>
          <p:txBody>
            <a:bodyPr anchorCtr="0" anchor="ctr" bIns="152400" lIns="152400" spcFirstLastPara="1" rIns="152400" wrap="square" tIns="152400">
              <a:noAutofit/>
            </a:bodyPr>
            <a:lstStyle/>
            <a:p>
              <a:pPr indent="0" lvl="0" marL="0" marR="0" rtl="0" algn="ctr">
                <a:lnSpc>
                  <a:spcPct val="90000"/>
                </a:lnSpc>
                <a:spcBef>
                  <a:spcPts val="0"/>
                </a:spcBef>
                <a:spcAft>
                  <a:spcPts val="0"/>
                </a:spcAft>
                <a:buClr>
                  <a:schemeClr val="lt1"/>
                </a:buClr>
                <a:buSzPts val="4000"/>
                <a:buFont typeface="Arial"/>
                <a:buNone/>
              </a:pPr>
              <a:r>
                <a:rPr b="1" lang="en-US" sz="4000">
                  <a:solidFill>
                    <a:schemeClr val="lt1"/>
                  </a:solidFill>
                  <a:latin typeface="Arial"/>
                  <a:ea typeface="Arial"/>
                  <a:cs typeface="Arial"/>
                  <a:sym typeface="Arial"/>
                </a:rPr>
                <a:t>Phase 2</a:t>
              </a:r>
              <a:endParaRPr/>
            </a:p>
          </p:txBody>
        </p:sp>
      </p:grpSp>
      <p:sp>
        <p:nvSpPr>
          <p:cNvPr id="558" name="Shape 558"/>
          <p:cNvSpPr txBox="1"/>
          <p:nvPr>
            <p:ph type="title"/>
          </p:nvPr>
        </p:nvSpPr>
        <p:spPr>
          <a:xfrm>
            <a:off x="628650" y="1009767"/>
            <a:ext cx="2754069" cy="34780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800"/>
              <a:buFont typeface="Arial"/>
              <a:buNone/>
            </a:pPr>
            <a:r>
              <a:t/>
            </a:r>
            <a:endParaRPr b="1" i="0" sz="1800" u="none" cap="none" strike="noStrik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2" name="Shape 562"/>
        <p:cNvGrpSpPr/>
        <p:nvPr/>
      </p:nvGrpSpPr>
      <p:grpSpPr>
        <a:xfrm>
          <a:off x="0" y="0"/>
          <a:ext cx="0" cy="0"/>
          <a:chOff x="0" y="0"/>
          <a:chExt cx="0" cy="0"/>
        </a:xfrm>
      </p:grpSpPr>
      <p:grpSp>
        <p:nvGrpSpPr>
          <p:cNvPr id="563" name="Shape 563"/>
          <p:cNvGrpSpPr/>
          <p:nvPr/>
        </p:nvGrpSpPr>
        <p:grpSpPr>
          <a:xfrm>
            <a:off x="628650" y="1825625"/>
            <a:ext cx="7886701" cy="4351338"/>
            <a:chOff x="0" y="0"/>
            <a:chExt cx="7886701" cy="4351338"/>
          </a:xfrm>
        </p:grpSpPr>
        <p:sp>
          <p:nvSpPr>
            <p:cNvPr id="564" name="Shape 564"/>
            <p:cNvSpPr/>
            <p:nvPr/>
          </p:nvSpPr>
          <p:spPr>
            <a:xfrm rot="-5400000">
              <a:off x="883840" y="-883840"/>
              <a:ext cx="2175669" cy="3943350"/>
            </a:xfrm>
            <a:prstGeom prst="round1Rect">
              <a:avLst>
                <a:gd fmla="val 16667" name="adj"/>
              </a:avLst>
            </a:prstGeom>
            <a:gradFill>
              <a:gsLst>
                <a:gs pos="0">
                  <a:srgbClr val="5CA2BB"/>
                </a:gs>
                <a:gs pos="50000">
                  <a:srgbClr val="3B99B7"/>
                </a:gs>
                <a:gs pos="100000">
                  <a:srgbClr val="2F89A7"/>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65" name="Shape 565"/>
            <p:cNvSpPr txBox="1"/>
            <p:nvPr/>
          </p:nvSpPr>
          <p:spPr>
            <a:xfrm>
              <a:off x="0" y="0"/>
              <a:ext cx="3943350" cy="1631751"/>
            </a:xfrm>
            <a:prstGeom prst="rect">
              <a:avLst/>
            </a:prstGeom>
            <a:noFill/>
            <a:ln>
              <a:noFill/>
            </a:ln>
          </p:spPr>
          <p:txBody>
            <a:bodyPr anchorCtr="0" anchor="ctr" bIns="213350" lIns="213350" spcFirstLastPara="1" rIns="213350" wrap="square" tIns="213350">
              <a:noAutofit/>
            </a:bodyPr>
            <a:lstStyle/>
            <a:p>
              <a:pPr indent="0" lvl="0" marL="0" marR="0" rtl="0" algn="ctr">
                <a:lnSpc>
                  <a:spcPct val="90000"/>
                </a:lnSpc>
                <a:spcBef>
                  <a:spcPts val="0"/>
                </a:spcBef>
                <a:spcAft>
                  <a:spcPts val="0"/>
                </a:spcAft>
                <a:buClr>
                  <a:schemeClr val="lt1"/>
                </a:buClr>
                <a:buSzPts val="3000"/>
                <a:buFont typeface="Arial"/>
                <a:buNone/>
              </a:pPr>
              <a:r>
                <a:rPr b="1" lang="en-US" sz="3000">
                  <a:solidFill>
                    <a:schemeClr val="lt1"/>
                  </a:solidFill>
                  <a:latin typeface="Arial"/>
                  <a:ea typeface="Arial"/>
                  <a:cs typeface="Arial"/>
                  <a:sym typeface="Arial"/>
                </a:rPr>
                <a:t>Create a DEI Action Plan</a:t>
              </a:r>
              <a:endParaRPr/>
            </a:p>
          </p:txBody>
        </p:sp>
        <p:sp>
          <p:nvSpPr>
            <p:cNvPr id="566" name="Shape 566"/>
            <p:cNvSpPr/>
            <p:nvPr/>
          </p:nvSpPr>
          <p:spPr>
            <a:xfrm>
              <a:off x="3943350" y="0"/>
              <a:ext cx="3943350" cy="2175669"/>
            </a:xfrm>
            <a:prstGeom prst="round1Rect">
              <a:avLst>
                <a:gd fmla="val 16667" name="adj"/>
              </a:avLst>
            </a:prstGeom>
            <a:gradFill>
              <a:gsLst>
                <a:gs pos="0">
                  <a:srgbClr val="50C493"/>
                </a:gs>
                <a:gs pos="50000">
                  <a:srgbClr val="24C287"/>
                </a:gs>
                <a:gs pos="100000">
                  <a:srgbClr val="19B178"/>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67" name="Shape 567"/>
            <p:cNvSpPr txBox="1"/>
            <p:nvPr/>
          </p:nvSpPr>
          <p:spPr>
            <a:xfrm>
              <a:off x="3943350" y="0"/>
              <a:ext cx="3943350" cy="1631751"/>
            </a:xfrm>
            <a:prstGeom prst="rect">
              <a:avLst/>
            </a:prstGeom>
            <a:noFill/>
            <a:ln>
              <a:noFill/>
            </a:ln>
          </p:spPr>
          <p:txBody>
            <a:bodyPr anchorCtr="0" anchor="ctr" bIns="213350" lIns="213350" spcFirstLastPara="1" rIns="213350" wrap="square" tIns="213350">
              <a:noAutofit/>
            </a:bodyPr>
            <a:lstStyle/>
            <a:p>
              <a:pPr indent="0" lvl="0" marL="0" marR="0" rtl="0" algn="ctr">
                <a:lnSpc>
                  <a:spcPct val="90000"/>
                </a:lnSpc>
                <a:spcBef>
                  <a:spcPts val="0"/>
                </a:spcBef>
                <a:spcAft>
                  <a:spcPts val="0"/>
                </a:spcAft>
                <a:buClr>
                  <a:schemeClr val="lt1"/>
                </a:buClr>
                <a:buSzPts val="3000"/>
                <a:buFont typeface="Arial"/>
                <a:buNone/>
              </a:pPr>
              <a:r>
                <a:rPr b="1" lang="en-US" sz="3000">
                  <a:solidFill>
                    <a:schemeClr val="lt1"/>
                  </a:solidFill>
                  <a:latin typeface="Arial"/>
                  <a:ea typeface="Arial"/>
                  <a:cs typeface="Arial"/>
                  <a:sym typeface="Arial"/>
                </a:rPr>
                <a:t>Secure Resources to Support Implementation</a:t>
              </a:r>
              <a:endParaRPr/>
            </a:p>
          </p:txBody>
        </p:sp>
        <p:sp>
          <p:nvSpPr>
            <p:cNvPr id="568" name="Shape 568"/>
            <p:cNvSpPr/>
            <p:nvPr/>
          </p:nvSpPr>
          <p:spPr>
            <a:xfrm rot="10800000">
              <a:off x="0" y="2175669"/>
              <a:ext cx="3943350" cy="2175669"/>
            </a:xfrm>
            <a:prstGeom prst="round1Rect">
              <a:avLst>
                <a:gd fmla="val 16667" name="adj"/>
              </a:avLst>
            </a:prstGeom>
            <a:gradFill>
              <a:gsLst>
                <a:gs pos="0">
                  <a:srgbClr val="49CE4A"/>
                </a:gs>
                <a:gs pos="50000">
                  <a:srgbClr val="0FCD12"/>
                </a:gs>
                <a:gs pos="100000">
                  <a:srgbClr val="05BD08"/>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69" name="Shape 569"/>
            <p:cNvSpPr txBox="1"/>
            <p:nvPr/>
          </p:nvSpPr>
          <p:spPr>
            <a:xfrm>
              <a:off x="0" y="2719586"/>
              <a:ext cx="3943350" cy="1631751"/>
            </a:xfrm>
            <a:prstGeom prst="rect">
              <a:avLst/>
            </a:prstGeom>
            <a:noFill/>
            <a:ln>
              <a:noFill/>
            </a:ln>
          </p:spPr>
          <p:txBody>
            <a:bodyPr anchorCtr="0" anchor="ctr" bIns="213350" lIns="213350" spcFirstLastPara="1" rIns="213350" wrap="square" tIns="213350">
              <a:noAutofit/>
            </a:bodyPr>
            <a:lstStyle/>
            <a:p>
              <a:pPr indent="0" lvl="0" marL="0" marR="0" rtl="0" algn="ctr">
                <a:lnSpc>
                  <a:spcPct val="90000"/>
                </a:lnSpc>
                <a:spcBef>
                  <a:spcPts val="0"/>
                </a:spcBef>
                <a:spcAft>
                  <a:spcPts val="0"/>
                </a:spcAft>
                <a:buClr>
                  <a:schemeClr val="lt1"/>
                </a:buClr>
                <a:buSzPts val="3000"/>
                <a:buFont typeface="Arial"/>
                <a:buNone/>
              </a:pPr>
              <a:r>
                <a:rPr b="1" lang="en-US" sz="3000">
                  <a:solidFill>
                    <a:schemeClr val="lt1"/>
                  </a:solidFill>
                  <a:latin typeface="Arial"/>
                  <a:ea typeface="Arial"/>
                  <a:cs typeface="Arial"/>
                  <a:sym typeface="Arial"/>
                </a:rPr>
                <a:t>Implement the DEI action</a:t>
              </a:r>
              <a:endParaRPr/>
            </a:p>
          </p:txBody>
        </p:sp>
        <p:sp>
          <p:nvSpPr>
            <p:cNvPr id="570" name="Shape 570"/>
            <p:cNvSpPr/>
            <p:nvPr/>
          </p:nvSpPr>
          <p:spPr>
            <a:xfrm rot="5400000">
              <a:off x="4827190" y="1291828"/>
              <a:ext cx="2175669" cy="3943350"/>
            </a:xfrm>
            <a:prstGeom prst="round1Rect">
              <a:avLst>
                <a:gd fmla="val 16667" name="adj"/>
              </a:avLst>
            </a:prstGeom>
            <a:gradFill>
              <a:gsLst>
                <a:gs pos="0">
                  <a:srgbClr val="8CD647"/>
                </a:gs>
                <a:gs pos="50000">
                  <a:srgbClr val="7FD600"/>
                </a:gs>
                <a:gs pos="100000">
                  <a:srgbClr val="71C500"/>
                </a:gs>
              </a:gsLst>
              <a:lin ang="5400000"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71" name="Shape 571"/>
            <p:cNvSpPr txBox="1"/>
            <p:nvPr/>
          </p:nvSpPr>
          <p:spPr>
            <a:xfrm>
              <a:off x="3943350" y="2719586"/>
              <a:ext cx="3943350" cy="1631751"/>
            </a:xfrm>
            <a:prstGeom prst="rect">
              <a:avLst/>
            </a:prstGeom>
            <a:noFill/>
            <a:ln>
              <a:noFill/>
            </a:ln>
          </p:spPr>
          <p:txBody>
            <a:bodyPr anchorCtr="0" anchor="ctr" bIns="213350" lIns="213350" spcFirstLastPara="1" rIns="213350" wrap="square" tIns="213350">
              <a:noAutofit/>
            </a:bodyPr>
            <a:lstStyle/>
            <a:p>
              <a:pPr indent="0" lvl="0" marL="0" marR="0" rtl="0" algn="ctr">
                <a:lnSpc>
                  <a:spcPct val="90000"/>
                </a:lnSpc>
                <a:spcBef>
                  <a:spcPts val="0"/>
                </a:spcBef>
                <a:spcAft>
                  <a:spcPts val="0"/>
                </a:spcAft>
                <a:buClr>
                  <a:schemeClr val="lt1"/>
                </a:buClr>
                <a:buSzPts val="3000"/>
                <a:buFont typeface="Arial"/>
                <a:buNone/>
              </a:pPr>
              <a:r>
                <a:rPr b="1" lang="en-US" sz="3000">
                  <a:solidFill>
                    <a:schemeClr val="lt1"/>
                  </a:solidFill>
                  <a:latin typeface="Arial"/>
                  <a:ea typeface="Arial"/>
                  <a:cs typeface="Arial"/>
                  <a:sym typeface="Arial"/>
                </a:rPr>
                <a:t>Sustain, Manage, and Evaluate the DEI Action</a:t>
              </a:r>
              <a:endParaRPr/>
            </a:p>
          </p:txBody>
        </p:sp>
        <p:sp>
          <p:nvSpPr>
            <p:cNvPr id="572" name="Shape 572"/>
            <p:cNvSpPr/>
            <p:nvPr/>
          </p:nvSpPr>
          <p:spPr>
            <a:xfrm>
              <a:off x="2585768" y="1603375"/>
              <a:ext cx="2715162" cy="1144586"/>
            </a:xfrm>
            <a:prstGeom prst="roundRect">
              <a:avLst>
                <a:gd fmla="val 16667" name="adj"/>
              </a:avLst>
            </a:prstGeom>
            <a:solidFill>
              <a:srgbClr val="CDDDE3"/>
            </a:soli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73" name="Shape 573"/>
            <p:cNvSpPr txBox="1"/>
            <p:nvPr/>
          </p:nvSpPr>
          <p:spPr>
            <a:xfrm>
              <a:off x="2641642" y="1659249"/>
              <a:ext cx="2603414" cy="1032838"/>
            </a:xfrm>
            <a:prstGeom prst="rect">
              <a:avLst/>
            </a:prstGeom>
            <a:noFill/>
            <a:ln>
              <a:noFill/>
            </a:ln>
          </p:spPr>
          <p:txBody>
            <a:bodyPr anchorCtr="0" anchor="ctr" bIns="152400" lIns="152400" spcFirstLastPara="1" rIns="152400" wrap="square" tIns="152400">
              <a:noAutofit/>
            </a:bodyPr>
            <a:lstStyle/>
            <a:p>
              <a:pPr indent="0" lvl="0" marL="0" marR="0" rtl="0" algn="ctr">
                <a:lnSpc>
                  <a:spcPct val="90000"/>
                </a:lnSpc>
                <a:spcBef>
                  <a:spcPts val="0"/>
                </a:spcBef>
                <a:spcAft>
                  <a:spcPts val="0"/>
                </a:spcAft>
                <a:buClr>
                  <a:schemeClr val="lt1"/>
                </a:buClr>
                <a:buSzPts val="4000"/>
                <a:buFont typeface="Arial"/>
                <a:buNone/>
              </a:pPr>
              <a:r>
                <a:rPr b="1" lang="en-US" sz="4000">
                  <a:solidFill>
                    <a:schemeClr val="lt1"/>
                  </a:solidFill>
                  <a:latin typeface="Arial"/>
                  <a:ea typeface="Arial"/>
                  <a:cs typeface="Arial"/>
                  <a:sym typeface="Arial"/>
                </a:rPr>
                <a:t>Phase 3</a:t>
              </a:r>
              <a:endParaRPr/>
            </a:p>
          </p:txBody>
        </p:sp>
      </p:grpSp>
      <p:sp>
        <p:nvSpPr>
          <p:cNvPr id="574" name="Shape 574"/>
          <p:cNvSpPr txBox="1"/>
          <p:nvPr>
            <p:ph type="title"/>
          </p:nvPr>
        </p:nvSpPr>
        <p:spPr>
          <a:xfrm>
            <a:off x="628650" y="1009767"/>
            <a:ext cx="2754069" cy="34780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800"/>
              <a:buFont typeface="Arial"/>
              <a:buNone/>
            </a:pPr>
            <a:r>
              <a:t/>
            </a:r>
            <a:endParaRPr b="1" i="0" sz="1800" u="none" cap="none" strike="noStrik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7" name="Shape 367"/>
        <p:cNvGrpSpPr/>
        <p:nvPr/>
      </p:nvGrpSpPr>
      <p:grpSpPr>
        <a:xfrm>
          <a:off x="0" y="0"/>
          <a:ext cx="0" cy="0"/>
          <a:chOff x="0" y="0"/>
          <a:chExt cx="0" cy="0"/>
        </a:xfrm>
      </p:grpSpPr>
      <p:sp>
        <p:nvSpPr>
          <p:cNvPr id="368" name="Shape 368"/>
          <p:cNvSpPr txBox="1"/>
          <p:nvPr>
            <p:ph idx="1" type="body"/>
          </p:nvPr>
        </p:nvSpPr>
        <p:spPr>
          <a:xfrm>
            <a:off x="484714" y="1825625"/>
            <a:ext cx="8087786"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1200"/>
              <a:buFont typeface="Cambria"/>
              <a:buNone/>
            </a:pPr>
            <a:r>
              <a:rPr b="1" i="0" lang="en-US" sz="1200" u="none" cap="none" strike="noStrike">
                <a:solidFill>
                  <a:schemeClr val="accent1"/>
                </a:solidFill>
                <a:latin typeface="Cambria"/>
                <a:ea typeface="Cambria"/>
                <a:cs typeface="Cambria"/>
                <a:sym typeface="Cambria"/>
              </a:rPr>
              <a:t>Copyright © 2018 by Minority Inclusion Project Incorporated</a:t>
            </a:r>
            <a:endParaRPr/>
          </a:p>
          <a:p>
            <a:pPr indent="0" lvl="0" marL="0" marR="0" rtl="0" algn="l">
              <a:lnSpc>
                <a:spcPct val="90000"/>
              </a:lnSpc>
              <a:spcBef>
                <a:spcPts val="1000"/>
              </a:spcBef>
              <a:spcAft>
                <a:spcPts val="0"/>
              </a:spcAft>
              <a:buClr>
                <a:schemeClr val="accent1"/>
              </a:buClr>
              <a:buSzPts val="1200"/>
              <a:buFont typeface="Cambria"/>
              <a:buNone/>
            </a:pPr>
            <a:r>
              <a:rPr b="1" i="0" lang="en-US" sz="1200" u="none" cap="none" strike="noStrike">
                <a:solidFill>
                  <a:schemeClr val="accent1"/>
                </a:solidFill>
                <a:latin typeface="Cambria"/>
                <a:ea typeface="Cambria"/>
                <a:cs typeface="Cambria"/>
                <a:sym typeface="Cambria"/>
              </a:rPr>
              <a:t>All rights reserved. No part of this publication may be reproduced, distributed, or transmitted in any form or by any means, including photocopying, recording, or other electronic or mechanical methods, without the prior written permission of Minority Inclusion Project Inc., except in the case of brief quotations embodied in critical reviews and certain other noncommercial uses permitted by copyright law.</a:t>
            </a:r>
            <a:endParaRPr/>
          </a:p>
          <a:p>
            <a:pPr indent="0" lvl="0" marL="0" marR="0" rtl="0" algn="l">
              <a:lnSpc>
                <a:spcPct val="90000"/>
              </a:lnSpc>
              <a:spcBef>
                <a:spcPts val="1000"/>
              </a:spcBef>
              <a:spcAft>
                <a:spcPts val="0"/>
              </a:spcAft>
              <a:buClr>
                <a:schemeClr val="accent1"/>
              </a:buClr>
              <a:buSzPts val="1200"/>
              <a:buFont typeface="Cambria"/>
              <a:buNone/>
            </a:pPr>
            <a:r>
              <a:t/>
            </a:r>
            <a:endParaRPr b="1" i="0" sz="1200" u="none" cap="none" strike="noStrike">
              <a:solidFill>
                <a:schemeClr val="accent1"/>
              </a:solidFill>
              <a:latin typeface="Cambria"/>
              <a:ea typeface="Cambria"/>
              <a:cs typeface="Cambria"/>
              <a:sym typeface="Cambria"/>
            </a:endParaRPr>
          </a:p>
          <a:p>
            <a:pPr indent="0" lvl="0" marL="0" marR="0" rtl="0" algn="l">
              <a:lnSpc>
                <a:spcPct val="100000"/>
              </a:lnSpc>
              <a:spcBef>
                <a:spcPts val="0"/>
              </a:spcBef>
              <a:spcAft>
                <a:spcPts val="0"/>
              </a:spcAft>
              <a:buClr>
                <a:schemeClr val="accent1"/>
              </a:buClr>
              <a:buSzPts val="1200"/>
              <a:buFont typeface="Cambria"/>
              <a:buNone/>
            </a:pPr>
            <a:r>
              <a:rPr b="1" i="0" lang="en-US" sz="1200" u="none" cap="none" strike="noStrike">
                <a:solidFill>
                  <a:schemeClr val="accent1"/>
                </a:solidFill>
                <a:latin typeface="Cambria"/>
                <a:ea typeface="Cambria"/>
                <a:cs typeface="Cambria"/>
                <a:sym typeface="Cambria"/>
              </a:rPr>
              <a:t>Minority Inclusion Project Incorporated</a:t>
            </a:r>
            <a:endParaRPr/>
          </a:p>
          <a:p>
            <a:pPr indent="0" lvl="0" marL="0" marR="0" rtl="0" algn="l">
              <a:lnSpc>
                <a:spcPct val="100000"/>
              </a:lnSpc>
              <a:spcBef>
                <a:spcPts val="0"/>
              </a:spcBef>
              <a:spcAft>
                <a:spcPts val="0"/>
              </a:spcAft>
              <a:buClr>
                <a:schemeClr val="accent1"/>
              </a:buClr>
              <a:buSzPts val="1200"/>
              <a:buFont typeface="Cambria"/>
              <a:buNone/>
            </a:pPr>
            <a:r>
              <a:rPr b="1" i="0" lang="en-US" sz="1200" u="none" cap="none" strike="noStrike">
                <a:solidFill>
                  <a:schemeClr val="accent1"/>
                </a:solidFill>
                <a:latin typeface="Cambria"/>
                <a:ea typeface="Cambria"/>
                <a:cs typeface="Cambria"/>
                <a:sym typeface="Cambria"/>
              </a:rPr>
              <a:t>901 Main Street</a:t>
            </a:r>
            <a:endParaRPr/>
          </a:p>
          <a:p>
            <a:pPr indent="0" lvl="0" marL="0" marR="0" rtl="0" algn="l">
              <a:lnSpc>
                <a:spcPct val="100000"/>
              </a:lnSpc>
              <a:spcBef>
                <a:spcPts val="0"/>
              </a:spcBef>
              <a:spcAft>
                <a:spcPts val="0"/>
              </a:spcAft>
              <a:buClr>
                <a:schemeClr val="accent1"/>
              </a:buClr>
              <a:buSzPts val="1200"/>
              <a:buFont typeface="Cambria"/>
              <a:buNone/>
            </a:pPr>
            <a:r>
              <a:rPr b="1" i="0" lang="en-US" sz="1200" u="none" cap="none" strike="noStrike">
                <a:solidFill>
                  <a:schemeClr val="accent1"/>
                </a:solidFill>
                <a:latin typeface="Cambria"/>
                <a:ea typeface="Cambria"/>
                <a:cs typeface="Cambria"/>
                <a:sym typeface="Cambria"/>
              </a:rPr>
              <a:t>Manchester, CT 06040</a:t>
            </a:r>
            <a:endParaRPr/>
          </a:p>
          <a:p>
            <a:pPr indent="0" lvl="0" marL="0" marR="0" rtl="0" algn="l">
              <a:lnSpc>
                <a:spcPct val="90000"/>
              </a:lnSpc>
              <a:spcBef>
                <a:spcPts val="1000"/>
              </a:spcBef>
              <a:spcAft>
                <a:spcPts val="0"/>
              </a:spcAft>
              <a:buClr>
                <a:schemeClr val="accent1"/>
              </a:buClr>
              <a:buSzPts val="1200"/>
              <a:buFont typeface="Cambria"/>
              <a:buNone/>
            </a:pPr>
            <a:r>
              <a:rPr b="1" i="0" lang="en-US" sz="1200" u="sng" cap="none" strike="noStrike">
                <a:solidFill>
                  <a:schemeClr val="hlink"/>
                </a:solidFill>
                <a:latin typeface="Cambria"/>
                <a:ea typeface="Cambria"/>
                <a:cs typeface="Cambria"/>
                <a:sym typeface="Cambria"/>
                <a:hlinkClick r:id="rId3"/>
              </a:rPr>
              <a:t>www.ctmip.org</a:t>
            </a:r>
            <a:r>
              <a:rPr b="1" i="0" lang="en-US" sz="1200" u="none" cap="none" strike="noStrike">
                <a:solidFill>
                  <a:schemeClr val="accent1"/>
                </a:solidFill>
                <a:latin typeface="Cambria"/>
                <a:ea typeface="Cambria"/>
                <a:cs typeface="Cambria"/>
                <a:sym typeface="Cambria"/>
              </a:rPr>
              <a:t> </a:t>
            </a:r>
            <a:endParaRPr/>
          </a:p>
        </p:txBody>
      </p:sp>
      <p:sp>
        <p:nvSpPr>
          <p:cNvPr id="369" name="Shape 369"/>
          <p:cNvSpPr txBox="1"/>
          <p:nvPr>
            <p:ph type="title"/>
          </p:nvPr>
        </p:nvSpPr>
        <p:spPr>
          <a:xfrm>
            <a:off x="484714" y="1009808"/>
            <a:ext cx="6735087" cy="39354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Arial"/>
              <a:buNone/>
            </a:pPr>
            <a:r>
              <a:rPr b="1" i="0" lang="en-US" sz="2000" u="none" cap="none" strike="noStrike">
                <a:solidFill>
                  <a:schemeClr val="lt1"/>
                </a:solidFill>
                <a:latin typeface="Arial"/>
                <a:ea typeface="Arial"/>
                <a:cs typeface="Arial"/>
                <a:sym typeface="Arial"/>
              </a:rPr>
              <a:t>Copyright Notice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8" name="Shape 578"/>
        <p:cNvGrpSpPr/>
        <p:nvPr/>
      </p:nvGrpSpPr>
      <p:grpSpPr>
        <a:xfrm>
          <a:off x="0" y="0"/>
          <a:ext cx="0" cy="0"/>
          <a:chOff x="0" y="0"/>
          <a:chExt cx="0" cy="0"/>
        </a:xfrm>
      </p:grpSpPr>
      <p:sp>
        <p:nvSpPr>
          <p:cNvPr id="579" name="Shape 579"/>
          <p:cNvSpPr txBox="1"/>
          <p:nvPr>
            <p:ph type="title"/>
          </p:nvPr>
        </p:nvSpPr>
        <p:spPr>
          <a:xfrm>
            <a:off x="487836" y="4559523"/>
            <a:ext cx="8176104" cy="123644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3000"/>
              <a:buFont typeface="Arial"/>
              <a:buNone/>
            </a:pPr>
            <a:r>
              <a:rPr b="1" i="0" lang="en-US" sz="3000" u="none" cap="none" strike="noStrike">
                <a:solidFill>
                  <a:schemeClr val="dk1"/>
                </a:solidFill>
                <a:latin typeface="Arial"/>
                <a:ea typeface="Arial"/>
                <a:cs typeface="Arial"/>
                <a:sym typeface="Arial"/>
              </a:rPr>
              <a:t>What is the Board Diversity Initiative</a:t>
            </a:r>
            <a:endParaRPr/>
          </a:p>
        </p:txBody>
      </p:sp>
      <p:sp>
        <p:nvSpPr>
          <p:cNvPr id="580" name="Shape 580"/>
          <p:cNvSpPr txBox="1"/>
          <p:nvPr>
            <p:ph idx="1" type="body"/>
          </p:nvPr>
        </p:nvSpPr>
        <p:spPr>
          <a:xfrm>
            <a:off x="487836" y="5795963"/>
            <a:ext cx="8176104" cy="560388"/>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Cambria"/>
              <a:buNone/>
            </a:pPr>
            <a:r>
              <a:t/>
            </a:r>
            <a:endParaRPr b="1" i="0" sz="2400" u="none" cap="none" strike="noStrike">
              <a:solidFill>
                <a:schemeClr val="dk1"/>
              </a:solidFill>
              <a:latin typeface="Arial"/>
              <a:ea typeface="Arial"/>
              <a:cs typeface="Arial"/>
              <a:sym typeface="Arial"/>
            </a:endParaRPr>
          </a:p>
        </p:txBody>
      </p:sp>
      <p:pic>
        <p:nvPicPr>
          <p:cNvPr descr="A person smiling for the camera&#10;&#10;Description generated with very high confidence" id="581" name="Shape 581"/>
          <p:cNvPicPr preferRelativeResize="0"/>
          <p:nvPr/>
        </p:nvPicPr>
        <p:blipFill rotWithShape="1">
          <a:blip r:embed="rId3">
            <a:alphaModFix/>
          </a:blip>
          <a:srcRect b="1" l="1953" r="2606" t="0"/>
          <a:stretch/>
        </p:blipFill>
        <p:spPr>
          <a:xfrm>
            <a:off x="20" y="1"/>
            <a:ext cx="9143979" cy="423948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5" name="Shape 585"/>
        <p:cNvGrpSpPr/>
        <p:nvPr/>
      </p:nvGrpSpPr>
      <p:grpSpPr>
        <a:xfrm>
          <a:off x="0" y="0"/>
          <a:ext cx="0" cy="0"/>
          <a:chOff x="0" y="0"/>
          <a:chExt cx="0" cy="0"/>
        </a:xfrm>
      </p:grpSpPr>
      <p:pic>
        <p:nvPicPr>
          <p:cNvPr descr="A person wearing a suit and tie&#10;&#10;Description generated with very high confidence" id="586" name="Shape 586"/>
          <p:cNvPicPr preferRelativeResize="0"/>
          <p:nvPr/>
        </p:nvPicPr>
        <p:blipFill rotWithShape="1">
          <a:blip r:embed="rId3">
            <a:alphaModFix/>
          </a:blip>
          <a:srcRect b="3680" l="0" r="-1" t="0"/>
          <a:stretch/>
        </p:blipFill>
        <p:spPr>
          <a:xfrm>
            <a:off x="6270811" y="1710285"/>
            <a:ext cx="2269998" cy="3287880"/>
          </a:xfrm>
          <a:prstGeom prst="rect">
            <a:avLst/>
          </a:prstGeom>
          <a:noFill/>
          <a:ln>
            <a:noFill/>
          </a:ln>
        </p:spPr>
      </p:pic>
      <p:sp>
        <p:nvSpPr>
          <p:cNvPr id="587" name="Shape 587"/>
          <p:cNvSpPr txBox="1"/>
          <p:nvPr>
            <p:ph idx="1" type="body"/>
          </p:nvPr>
        </p:nvSpPr>
        <p:spPr>
          <a:xfrm>
            <a:off x="363162" y="1561516"/>
            <a:ext cx="5064116" cy="4662305"/>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285750" lvl="0" marL="285750" marR="0" rtl="0" algn="l">
              <a:lnSpc>
                <a:spcPct val="90000"/>
              </a:lnSpc>
              <a:spcBef>
                <a:spcPts val="0"/>
              </a:spcBef>
              <a:spcAft>
                <a:spcPts val="0"/>
              </a:spcAft>
              <a:buClr>
                <a:schemeClr val="dk1"/>
              </a:buClr>
              <a:buSzPts val="1800"/>
              <a:buFont typeface="Noto Sans Symbols"/>
              <a:buChar char="❑"/>
            </a:pPr>
            <a:r>
              <a:rPr b="1" i="0" lang="en-US" sz="1800" u="none" cap="none" strike="noStrike">
                <a:solidFill>
                  <a:schemeClr val="dk1"/>
                </a:solidFill>
                <a:latin typeface="Cambria"/>
                <a:ea typeface="Cambria"/>
                <a:cs typeface="Cambria"/>
                <a:sym typeface="Cambria"/>
              </a:rPr>
              <a:t>2 hour DEI conversation starter facilitated by MIP:</a:t>
            </a:r>
            <a:endParaRPr/>
          </a:p>
          <a:p>
            <a:pPr indent="-285750" lvl="2" marL="750888" marR="0" rtl="0" algn="l">
              <a:lnSpc>
                <a:spcPct val="100000"/>
              </a:lnSpc>
              <a:spcBef>
                <a:spcPts val="500"/>
              </a:spcBef>
              <a:spcAft>
                <a:spcPts val="0"/>
              </a:spcAft>
              <a:buClr>
                <a:schemeClr val="accent1"/>
              </a:buClr>
              <a:buSzPts val="1350"/>
              <a:buFont typeface="Noto Sans Symbols"/>
              <a:buChar char="❑"/>
            </a:pPr>
            <a:r>
              <a:rPr b="0" i="0" lang="en-US" sz="1800" u="none" cap="none" strike="noStrike">
                <a:solidFill>
                  <a:schemeClr val="dk1"/>
                </a:solidFill>
                <a:latin typeface="Cambria"/>
                <a:ea typeface="Cambria"/>
                <a:cs typeface="Cambria"/>
                <a:sym typeface="Cambria"/>
              </a:rPr>
              <a:t>1 hr. information session about nonprofit board diversity / overview of REIDS</a:t>
            </a:r>
            <a:endParaRPr/>
          </a:p>
          <a:p>
            <a:pPr indent="-285750" lvl="2" marL="750888" marR="0" rtl="0" algn="l">
              <a:lnSpc>
                <a:spcPct val="100000"/>
              </a:lnSpc>
              <a:spcBef>
                <a:spcPts val="500"/>
              </a:spcBef>
              <a:spcAft>
                <a:spcPts val="0"/>
              </a:spcAft>
              <a:buClr>
                <a:schemeClr val="accent1"/>
              </a:buClr>
              <a:buSzPts val="1350"/>
              <a:buFont typeface="Noto Sans Symbols"/>
              <a:buChar char="❑"/>
            </a:pPr>
            <a:r>
              <a:rPr b="0" i="0" lang="en-US" sz="1800" u="none" cap="none" strike="noStrike">
                <a:solidFill>
                  <a:schemeClr val="dk1"/>
                </a:solidFill>
                <a:latin typeface="Cambria"/>
                <a:ea typeface="Cambria"/>
                <a:cs typeface="Cambria"/>
                <a:sym typeface="Cambria"/>
              </a:rPr>
              <a:t>1 hr. moderated Q&amp;A with board &amp; org leaders</a:t>
            </a:r>
            <a:endParaRPr/>
          </a:p>
          <a:p>
            <a:pPr indent="-285750" lvl="2" marL="750888" marR="0" rtl="0" algn="l">
              <a:lnSpc>
                <a:spcPct val="100000"/>
              </a:lnSpc>
              <a:spcBef>
                <a:spcPts val="500"/>
              </a:spcBef>
              <a:spcAft>
                <a:spcPts val="0"/>
              </a:spcAft>
              <a:buClr>
                <a:schemeClr val="accent1"/>
              </a:buClr>
              <a:buSzPts val="1350"/>
              <a:buFont typeface="Noto Sans Symbols"/>
              <a:buChar char="❑"/>
            </a:pPr>
            <a:r>
              <a:rPr b="0" i="0" lang="en-US" sz="1800" u="none" cap="none" strike="noStrike">
                <a:solidFill>
                  <a:schemeClr val="dk1"/>
                </a:solidFill>
                <a:latin typeface="Cambria"/>
                <a:ea typeface="Cambria"/>
                <a:cs typeface="Cambria"/>
                <a:sym typeface="Cambria"/>
              </a:rPr>
              <a:t>On Site convenient location for your board (physical location, online, etc)</a:t>
            </a:r>
            <a:endParaRPr/>
          </a:p>
          <a:p>
            <a:pPr indent="0" lvl="2" marL="465138" marR="0" rtl="0" algn="l">
              <a:lnSpc>
                <a:spcPct val="100000"/>
              </a:lnSpc>
              <a:spcBef>
                <a:spcPts val="500"/>
              </a:spcBef>
              <a:spcAft>
                <a:spcPts val="0"/>
              </a:spcAft>
              <a:buClr>
                <a:schemeClr val="accent1"/>
              </a:buClr>
              <a:buSzPts val="1350"/>
              <a:buFont typeface="Noto Sans Symbols"/>
              <a:buNone/>
            </a:pPr>
            <a:r>
              <a:t/>
            </a:r>
            <a:endParaRPr b="0" i="0" sz="1800" u="none" cap="none" strike="noStrike">
              <a:solidFill>
                <a:schemeClr val="dk1"/>
              </a:solidFill>
              <a:latin typeface="Cambria"/>
              <a:ea typeface="Cambria"/>
              <a:cs typeface="Cambria"/>
              <a:sym typeface="Cambria"/>
            </a:endParaRPr>
          </a:p>
          <a:p>
            <a:pPr indent="-285750" lvl="0" marL="285750" marR="0" rtl="0" algn="l">
              <a:lnSpc>
                <a:spcPct val="90000"/>
              </a:lnSpc>
              <a:spcBef>
                <a:spcPts val="1000"/>
              </a:spcBef>
              <a:spcAft>
                <a:spcPts val="0"/>
              </a:spcAft>
              <a:buClr>
                <a:schemeClr val="dk1"/>
              </a:buClr>
              <a:buSzPts val="1800"/>
              <a:buFont typeface="Noto Sans Symbols"/>
              <a:buChar char="❑"/>
            </a:pPr>
            <a:r>
              <a:rPr b="1" i="0" lang="en-US" sz="1800" u="none" cap="none" strike="noStrike">
                <a:solidFill>
                  <a:schemeClr val="dk1"/>
                </a:solidFill>
                <a:latin typeface="Cambria"/>
                <a:ea typeface="Cambria"/>
                <a:cs typeface="Cambria"/>
                <a:sym typeface="Cambria"/>
              </a:rPr>
              <a:t>Advanced enrollment is based on scheduling and availability of MIP staff and organization’s board</a:t>
            </a:r>
            <a:endParaRPr/>
          </a:p>
          <a:p>
            <a:pPr indent="-203199" lvl="1" marL="522288" marR="0" rtl="0" algn="l">
              <a:lnSpc>
                <a:spcPct val="150000"/>
              </a:lnSpc>
              <a:spcBef>
                <a:spcPts val="500"/>
              </a:spcBef>
              <a:spcAft>
                <a:spcPts val="0"/>
              </a:spcAft>
              <a:buClr>
                <a:schemeClr val="accent4"/>
              </a:buClr>
              <a:buSzPts val="1300"/>
              <a:buFont typeface="Arial"/>
              <a:buNone/>
            </a:pPr>
            <a:r>
              <a:t/>
            </a:r>
            <a:endParaRPr b="1" i="0" sz="1300" u="none" cap="none" strike="noStrike">
              <a:solidFill>
                <a:schemeClr val="dk1"/>
              </a:solidFill>
              <a:latin typeface="Cambria"/>
              <a:ea typeface="Cambria"/>
              <a:cs typeface="Cambria"/>
              <a:sym typeface="Cambria"/>
            </a:endParaRPr>
          </a:p>
          <a:p>
            <a:pPr indent="0" lvl="1" marL="236538" marR="0" rtl="0" algn="l">
              <a:lnSpc>
                <a:spcPct val="150000"/>
              </a:lnSpc>
              <a:spcBef>
                <a:spcPts val="500"/>
              </a:spcBef>
              <a:spcAft>
                <a:spcPts val="0"/>
              </a:spcAft>
              <a:buClr>
                <a:schemeClr val="accent4"/>
              </a:buClr>
              <a:buSzPts val="1300"/>
              <a:buFont typeface="Arial"/>
              <a:buNone/>
            </a:pPr>
            <a:r>
              <a:t/>
            </a:r>
            <a:endParaRPr b="1" i="0" sz="1300" u="none" cap="none" strike="noStrike">
              <a:solidFill>
                <a:schemeClr val="dk1"/>
              </a:solidFill>
              <a:latin typeface="Cambria"/>
              <a:ea typeface="Cambria"/>
              <a:cs typeface="Cambria"/>
              <a:sym typeface="Cambria"/>
            </a:endParaRPr>
          </a:p>
        </p:txBody>
      </p:sp>
      <p:sp>
        <p:nvSpPr>
          <p:cNvPr id="588" name="Shape 588"/>
          <p:cNvSpPr txBox="1"/>
          <p:nvPr>
            <p:ph type="title"/>
          </p:nvPr>
        </p:nvSpPr>
        <p:spPr>
          <a:xfrm>
            <a:off x="363162" y="998805"/>
            <a:ext cx="4321380" cy="33762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Arial"/>
              <a:buNone/>
            </a:pPr>
            <a:r>
              <a:rPr b="1" i="0" lang="en-US" sz="2000" u="none" cap="none" strike="noStrike">
                <a:solidFill>
                  <a:schemeClr val="lt1"/>
                </a:solidFill>
                <a:latin typeface="Arial"/>
                <a:ea typeface="Arial"/>
                <a:cs typeface="Arial"/>
                <a:sym typeface="Arial"/>
              </a:rPr>
              <a:t>Lv. 1 – Board Diversity Starter</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2" name="Shape 592"/>
        <p:cNvGrpSpPr/>
        <p:nvPr/>
      </p:nvGrpSpPr>
      <p:grpSpPr>
        <a:xfrm>
          <a:off x="0" y="0"/>
          <a:ext cx="0" cy="0"/>
          <a:chOff x="0" y="0"/>
          <a:chExt cx="0" cy="0"/>
        </a:xfrm>
      </p:grpSpPr>
      <p:pic>
        <p:nvPicPr>
          <p:cNvPr descr="A person smiling for the camera&#10;&#10;Description generated with very high confidence" id="593" name="Shape 593"/>
          <p:cNvPicPr preferRelativeResize="0"/>
          <p:nvPr/>
        </p:nvPicPr>
        <p:blipFill rotWithShape="1">
          <a:blip r:embed="rId3">
            <a:alphaModFix/>
          </a:blip>
          <a:srcRect b="-1" l="20723" r="10722" t="0"/>
          <a:stretch/>
        </p:blipFill>
        <p:spPr>
          <a:xfrm>
            <a:off x="5894363" y="1743254"/>
            <a:ext cx="3010486" cy="4391398"/>
          </a:xfrm>
          <a:prstGeom prst="rect">
            <a:avLst/>
          </a:prstGeom>
          <a:noFill/>
          <a:ln>
            <a:noFill/>
          </a:ln>
        </p:spPr>
      </p:pic>
      <p:sp>
        <p:nvSpPr>
          <p:cNvPr id="594" name="Shape 594"/>
          <p:cNvSpPr txBox="1"/>
          <p:nvPr>
            <p:ph type="title"/>
          </p:nvPr>
        </p:nvSpPr>
        <p:spPr>
          <a:xfrm>
            <a:off x="379828" y="1038438"/>
            <a:ext cx="7886700" cy="33762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Arial"/>
              <a:buNone/>
            </a:pPr>
            <a:r>
              <a:rPr b="1" i="0" lang="en-US" sz="2000" u="none" cap="none" strike="noStrike">
                <a:solidFill>
                  <a:schemeClr val="lt1"/>
                </a:solidFill>
                <a:latin typeface="Arial"/>
                <a:ea typeface="Arial"/>
                <a:cs typeface="Arial"/>
                <a:sym typeface="Arial"/>
              </a:rPr>
              <a:t>Lv. 2 – Customized Board Diversity Retreat</a:t>
            </a:r>
            <a:endParaRPr/>
          </a:p>
        </p:txBody>
      </p:sp>
      <p:sp>
        <p:nvSpPr>
          <p:cNvPr id="595" name="Shape 595"/>
          <p:cNvSpPr txBox="1"/>
          <p:nvPr>
            <p:ph idx="1" type="body"/>
          </p:nvPr>
        </p:nvSpPr>
        <p:spPr>
          <a:xfrm>
            <a:off x="379830" y="1533378"/>
            <a:ext cx="5317587" cy="4783016"/>
          </a:xfrm>
          <a:prstGeom prst="rect">
            <a:avLst/>
          </a:prstGeom>
          <a:noFill/>
          <a:ln>
            <a:noFill/>
          </a:ln>
        </p:spPr>
        <p:txBody>
          <a:bodyPr anchorCtr="0" anchor="t" bIns="45700" lIns="91425" spcFirstLastPara="1" rIns="91425" wrap="square" tIns="45700">
            <a:noAutofit/>
          </a:bodyPr>
          <a:lstStyle/>
          <a:p>
            <a:pPr indent="-285750" lvl="0" marL="285750" marR="0" rtl="0" algn="l">
              <a:lnSpc>
                <a:spcPct val="90000"/>
              </a:lnSpc>
              <a:spcBef>
                <a:spcPts val="0"/>
              </a:spcBef>
              <a:spcAft>
                <a:spcPts val="0"/>
              </a:spcAft>
              <a:buClr>
                <a:schemeClr val="accent1"/>
              </a:buClr>
              <a:buSzPts val="1800"/>
              <a:buFont typeface="Noto Sans Symbols"/>
              <a:buChar char="❑"/>
            </a:pPr>
            <a:r>
              <a:rPr b="1" i="0" lang="en-US" sz="1800" u="none" cap="none" strike="noStrike">
                <a:solidFill>
                  <a:schemeClr val="accent1"/>
                </a:solidFill>
                <a:latin typeface="Cambria"/>
                <a:ea typeface="Cambria"/>
                <a:cs typeface="Cambria"/>
                <a:sym typeface="Cambria"/>
              </a:rPr>
              <a:t>1-2 Day REIDS Workshop for teams of up to 4 (Executive Leaders and Board Members)</a:t>
            </a:r>
            <a:endParaRPr/>
          </a:p>
          <a:p>
            <a:pPr indent="-285750" lvl="2" marL="750888" marR="0" rtl="0" algn="l">
              <a:lnSpc>
                <a:spcPct val="120000"/>
              </a:lnSpc>
              <a:spcBef>
                <a:spcPts val="500"/>
              </a:spcBef>
              <a:spcAft>
                <a:spcPts val="0"/>
              </a:spcAft>
              <a:buClr>
                <a:schemeClr val="accent1"/>
              </a:buClr>
              <a:buSzPts val="1350"/>
              <a:buFont typeface="Noto Sans Symbols"/>
              <a:buChar char="❑"/>
            </a:pPr>
            <a:r>
              <a:rPr b="0" i="0" lang="en-US" sz="1800" u="none" cap="none" strike="noStrike">
                <a:solidFill>
                  <a:schemeClr val="accent1"/>
                </a:solidFill>
                <a:latin typeface="Cambria"/>
                <a:ea typeface="Cambria"/>
                <a:cs typeface="Cambria"/>
                <a:sym typeface="Cambria"/>
              </a:rPr>
              <a:t>REIDS Training</a:t>
            </a:r>
            <a:endParaRPr/>
          </a:p>
          <a:p>
            <a:pPr indent="-285750" lvl="2" marL="750888" marR="0" rtl="0" algn="l">
              <a:lnSpc>
                <a:spcPct val="120000"/>
              </a:lnSpc>
              <a:spcBef>
                <a:spcPts val="500"/>
              </a:spcBef>
              <a:spcAft>
                <a:spcPts val="0"/>
              </a:spcAft>
              <a:buClr>
                <a:schemeClr val="accent1"/>
              </a:buClr>
              <a:buSzPts val="1350"/>
              <a:buFont typeface="Noto Sans Symbols"/>
              <a:buChar char="❑"/>
            </a:pPr>
            <a:r>
              <a:rPr b="0" i="0" lang="en-US" sz="1800" u="none" cap="none" strike="noStrike">
                <a:solidFill>
                  <a:schemeClr val="accent1"/>
                </a:solidFill>
                <a:latin typeface="Cambria"/>
                <a:ea typeface="Cambria"/>
                <a:cs typeface="Cambria"/>
                <a:sym typeface="Cambria"/>
              </a:rPr>
              <a:t>Team Activities</a:t>
            </a:r>
            <a:endParaRPr/>
          </a:p>
          <a:p>
            <a:pPr indent="0" lvl="2" marL="465138" marR="0" rtl="0" algn="l">
              <a:lnSpc>
                <a:spcPct val="120000"/>
              </a:lnSpc>
              <a:spcBef>
                <a:spcPts val="500"/>
              </a:spcBef>
              <a:spcAft>
                <a:spcPts val="0"/>
              </a:spcAft>
              <a:buClr>
                <a:schemeClr val="accent1"/>
              </a:buClr>
              <a:buSzPts val="1350"/>
              <a:buFont typeface="Noto Sans Symbols"/>
              <a:buNone/>
            </a:pPr>
            <a:r>
              <a:t/>
            </a:r>
            <a:endParaRPr b="0" i="0" sz="1800" u="none" cap="none" strike="noStrike">
              <a:solidFill>
                <a:schemeClr val="accent1"/>
              </a:solidFill>
              <a:latin typeface="Cambria"/>
              <a:ea typeface="Cambria"/>
              <a:cs typeface="Cambria"/>
              <a:sym typeface="Cambria"/>
            </a:endParaRPr>
          </a:p>
          <a:p>
            <a:pPr indent="-285750" lvl="0" marL="285750" marR="0" rtl="0" algn="l">
              <a:lnSpc>
                <a:spcPct val="90000"/>
              </a:lnSpc>
              <a:spcBef>
                <a:spcPts val="1000"/>
              </a:spcBef>
              <a:spcAft>
                <a:spcPts val="0"/>
              </a:spcAft>
              <a:buClr>
                <a:schemeClr val="accent1"/>
              </a:buClr>
              <a:buSzPts val="1800"/>
              <a:buFont typeface="Noto Sans Symbols"/>
              <a:buChar char="❑"/>
            </a:pPr>
            <a:r>
              <a:rPr b="1" i="0" lang="en-US" sz="1800" u="none" cap="none" strike="noStrike">
                <a:solidFill>
                  <a:schemeClr val="accent1"/>
                </a:solidFill>
                <a:latin typeface="Cambria"/>
                <a:ea typeface="Cambria"/>
                <a:cs typeface="Cambria"/>
                <a:sym typeface="Cambria"/>
              </a:rPr>
              <a:t>Includes</a:t>
            </a:r>
            <a:endParaRPr/>
          </a:p>
          <a:p>
            <a:pPr indent="-285750" lvl="2" marL="750888" marR="0" rtl="0" algn="l">
              <a:lnSpc>
                <a:spcPct val="110000"/>
              </a:lnSpc>
              <a:spcBef>
                <a:spcPts val="500"/>
              </a:spcBef>
              <a:spcAft>
                <a:spcPts val="0"/>
              </a:spcAft>
              <a:buClr>
                <a:schemeClr val="accent1"/>
              </a:buClr>
              <a:buSzPts val="1350"/>
              <a:buFont typeface="Noto Sans Symbols"/>
              <a:buChar char="❑"/>
            </a:pPr>
            <a:r>
              <a:rPr b="0" i="0" lang="en-US" sz="1800" u="none" cap="none" strike="noStrike">
                <a:solidFill>
                  <a:schemeClr val="accent1"/>
                </a:solidFill>
                <a:latin typeface="Cambria"/>
                <a:ea typeface="Cambria"/>
                <a:cs typeface="Cambria"/>
                <a:sym typeface="Cambria"/>
              </a:rPr>
              <a:t>Pre-Course Materials</a:t>
            </a:r>
            <a:endParaRPr/>
          </a:p>
          <a:p>
            <a:pPr indent="-285750" lvl="2" marL="750888" marR="0" rtl="0" algn="l">
              <a:lnSpc>
                <a:spcPct val="110000"/>
              </a:lnSpc>
              <a:spcBef>
                <a:spcPts val="500"/>
              </a:spcBef>
              <a:spcAft>
                <a:spcPts val="0"/>
              </a:spcAft>
              <a:buClr>
                <a:schemeClr val="accent1"/>
              </a:buClr>
              <a:buSzPts val="1350"/>
              <a:buFont typeface="Noto Sans Symbols"/>
              <a:buChar char="❑"/>
            </a:pPr>
            <a:r>
              <a:rPr b="0" i="0" lang="en-US" sz="1800" u="none" cap="none" strike="noStrike">
                <a:solidFill>
                  <a:schemeClr val="accent1"/>
                </a:solidFill>
                <a:latin typeface="Cambria"/>
                <a:ea typeface="Cambria"/>
                <a:cs typeface="Cambria"/>
                <a:sym typeface="Cambria"/>
              </a:rPr>
              <a:t>Program Course Materials</a:t>
            </a:r>
            <a:endParaRPr/>
          </a:p>
          <a:p>
            <a:pPr indent="-285750" lvl="2" marL="750888" marR="0" rtl="0" algn="l">
              <a:lnSpc>
                <a:spcPct val="110000"/>
              </a:lnSpc>
              <a:spcBef>
                <a:spcPts val="500"/>
              </a:spcBef>
              <a:spcAft>
                <a:spcPts val="0"/>
              </a:spcAft>
              <a:buClr>
                <a:schemeClr val="accent1"/>
              </a:buClr>
              <a:buSzPts val="1350"/>
              <a:buFont typeface="Noto Sans Symbols"/>
              <a:buChar char="❑"/>
            </a:pPr>
            <a:r>
              <a:rPr b="0" i="0" lang="en-US" sz="1800" u="none" cap="none" strike="noStrike">
                <a:solidFill>
                  <a:schemeClr val="accent1"/>
                </a:solidFill>
                <a:latin typeface="Cambria"/>
                <a:ea typeface="Cambria"/>
                <a:cs typeface="Cambria"/>
                <a:sym typeface="Cambria"/>
              </a:rPr>
              <a:t>Post-Course Resources</a:t>
            </a:r>
            <a:endParaRPr/>
          </a:p>
          <a:p>
            <a:pPr indent="0" lvl="2" marL="465138" marR="0" rtl="0" algn="l">
              <a:lnSpc>
                <a:spcPct val="110000"/>
              </a:lnSpc>
              <a:spcBef>
                <a:spcPts val="500"/>
              </a:spcBef>
              <a:spcAft>
                <a:spcPts val="0"/>
              </a:spcAft>
              <a:buClr>
                <a:schemeClr val="accent1"/>
              </a:buClr>
              <a:buSzPts val="1350"/>
              <a:buFont typeface="Noto Sans Symbols"/>
              <a:buNone/>
            </a:pPr>
            <a:r>
              <a:t/>
            </a:r>
            <a:endParaRPr b="0" i="0" sz="1800" u="none" cap="none" strike="noStrike">
              <a:solidFill>
                <a:schemeClr val="accent1"/>
              </a:solidFill>
              <a:latin typeface="Cambria"/>
              <a:ea typeface="Cambria"/>
              <a:cs typeface="Cambria"/>
              <a:sym typeface="Cambria"/>
            </a:endParaRPr>
          </a:p>
          <a:p>
            <a:pPr indent="-285750" lvl="0" marL="285750" marR="0" rtl="0" algn="l">
              <a:lnSpc>
                <a:spcPct val="90000"/>
              </a:lnSpc>
              <a:spcBef>
                <a:spcPts val="1000"/>
              </a:spcBef>
              <a:spcAft>
                <a:spcPts val="0"/>
              </a:spcAft>
              <a:buClr>
                <a:schemeClr val="accent1"/>
              </a:buClr>
              <a:buSzPts val="1800"/>
              <a:buFont typeface="Noto Sans Symbols"/>
              <a:buChar char="❑"/>
            </a:pPr>
            <a:r>
              <a:rPr b="1" i="0" lang="en-US" sz="1800" u="none" cap="none" strike="noStrike">
                <a:solidFill>
                  <a:schemeClr val="accent1"/>
                </a:solidFill>
                <a:latin typeface="Cambria"/>
                <a:ea typeface="Cambria"/>
                <a:cs typeface="Cambria"/>
                <a:sym typeface="Cambria"/>
              </a:rPr>
              <a:t>Advanced enrollment is based on scheduling and availability of MIP staff and organization’s board</a:t>
            </a:r>
            <a:endParaRPr/>
          </a:p>
          <a:p>
            <a:pPr indent="-171450" lvl="0" marL="285750" marR="0" rtl="0" algn="l">
              <a:lnSpc>
                <a:spcPct val="90000"/>
              </a:lnSpc>
              <a:spcBef>
                <a:spcPts val="1000"/>
              </a:spcBef>
              <a:spcAft>
                <a:spcPts val="0"/>
              </a:spcAft>
              <a:buClr>
                <a:schemeClr val="accent1"/>
              </a:buClr>
              <a:buSzPts val="1800"/>
              <a:buFont typeface="Noto Sans Symbols"/>
              <a:buNone/>
            </a:pPr>
            <a:r>
              <a:t/>
            </a:r>
            <a:endParaRPr b="1" i="0" sz="1800" u="none" cap="none" strike="noStrike">
              <a:solidFill>
                <a:schemeClr val="accent1"/>
              </a:solidFill>
              <a:latin typeface="Cambria"/>
              <a:ea typeface="Cambria"/>
              <a:cs typeface="Cambria"/>
              <a:sym typeface="Cambria"/>
            </a:endParaRPr>
          </a:p>
          <a:p>
            <a:pPr indent="0" lvl="0" marL="0" marR="0" rtl="0" algn="l">
              <a:lnSpc>
                <a:spcPct val="90000"/>
              </a:lnSpc>
              <a:spcBef>
                <a:spcPts val="1000"/>
              </a:spcBef>
              <a:spcAft>
                <a:spcPts val="0"/>
              </a:spcAft>
              <a:buClr>
                <a:schemeClr val="accent1"/>
              </a:buClr>
              <a:buSzPts val="1300"/>
              <a:buFont typeface="Cambria"/>
              <a:buNone/>
            </a:pPr>
            <a:r>
              <a:t/>
            </a:r>
            <a:endParaRPr b="1" i="0" sz="1300" u="none" cap="none" strike="noStrike">
              <a:solidFill>
                <a:schemeClr val="accent1"/>
              </a:solidFill>
              <a:latin typeface="Cambria"/>
              <a:ea typeface="Cambria"/>
              <a:cs typeface="Cambria"/>
              <a:sym typeface="Cambri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9" name="Shape 599"/>
        <p:cNvGrpSpPr/>
        <p:nvPr/>
      </p:nvGrpSpPr>
      <p:grpSpPr>
        <a:xfrm>
          <a:off x="0" y="0"/>
          <a:ext cx="0" cy="0"/>
          <a:chOff x="0" y="0"/>
          <a:chExt cx="0" cy="0"/>
        </a:xfrm>
      </p:grpSpPr>
      <p:pic>
        <p:nvPicPr>
          <p:cNvPr descr="A person posing for the camera&#10;&#10;Description generated with very high confidence" id="600" name="Shape 600"/>
          <p:cNvPicPr preferRelativeResize="0"/>
          <p:nvPr/>
        </p:nvPicPr>
        <p:blipFill rotWithShape="1">
          <a:blip r:embed="rId3">
            <a:alphaModFix/>
          </a:blip>
          <a:srcRect b="3" l="3898" r="36651" t="0"/>
          <a:stretch/>
        </p:blipFill>
        <p:spPr>
          <a:xfrm>
            <a:off x="5620503" y="2197131"/>
            <a:ext cx="3228077" cy="3624322"/>
          </a:xfrm>
          <a:prstGeom prst="rect">
            <a:avLst/>
          </a:prstGeom>
          <a:noFill/>
          <a:ln>
            <a:noFill/>
          </a:ln>
        </p:spPr>
      </p:pic>
      <p:sp>
        <p:nvSpPr>
          <p:cNvPr id="601" name="Shape 601"/>
          <p:cNvSpPr txBox="1"/>
          <p:nvPr>
            <p:ph idx="1" type="body"/>
          </p:nvPr>
        </p:nvSpPr>
        <p:spPr>
          <a:xfrm>
            <a:off x="295421" y="1533378"/>
            <a:ext cx="5199784" cy="4951828"/>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285750" lvl="0" marL="285750" marR="0" rtl="0" algn="l">
              <a:lnSpc>
                <a:spcPct val="90000"/>
              </a:lnSpc>
              <a:spcBef>
                <a:spcPts val="0"/>
              </a:spcBef>
              <a:spcAft>
                <a:spcPts val="0"/>
              </a:spcAft>
              <a:buClr>
                <a:schemeClr val="dk1"/>
              </a:buClr>
              <a:buSzPts val="2000"/>
              <a:buFont typeface="Noto Sans Symbols"/>
              <a:buChar char="❑"/>
            </a:pPr>
            <a:r>
              <a:rPr b="1" i="0" lang="en-US" sz="2000" u="none" cap="none" strike="noStrike">
                <a:solidFill>
                  <a:schemeClr val="dk1"/>
                </a:solidFill>
                <a:latin typeface="Cambria"/>
                <a:ea typeface="Cambria"/>
                <a:cs typeface="Cambria"/>
                <a:sym typeface="Cambria"/>
              </a:rPr>
              <a:t>6 months – </a:t>
            </a:r>
            <a:r>
              <a:rPr b="0" i="0" lang="en-US" sz="2000" u="none" cap="none" strike="noStrike">
                <a:solidFill>
                  <a:schemeClr val="dk1"/>
                </a:solidFill>
                <a:latin typeface="Cambria"/>
                <a:ea typeface="Cambria"/>
                <a:cs typeface="Cambria"/>
                <a:sym typeface="Cambria"/>
              </a:rPr>
              <a:t>REIDS training &amp; Inclusion Coaching</a:t>
            </a:r>
            <a:endParaRPr/>
          </a:p>
          <a:p>
            <a:pPr indent="0" lvl="0" marL="0" marR="0" rtl="0" algn="l">
              <a:lnSpc>
                <a:spcPct val="90000"/>
              </a:lnSpc>
              <a:spcBef>
                <a:spcPts val="1000"/>
              </a:spcBef>
              <a:spcAft>
                <a:spcPts val="0"/>
              </a:spcAft>
              <a:buClr>
                <a:schemeClr val="accent1"/>
              </a:buClr>
              <a:buSzPts val="2000"/>
              <a:buFont typeface="Cambria"/>
              <a:buNone/>
            </a:pPr>
            <a:r>
              <a:t/>
            </a:r>
            <a:endParaRPr b="0" i="0" sz="2000" u="none" cap="none" strike="noStrike">
              <a:solidFill>
                <a:schemeClr val="dk1"/>
              </a:solidFill>
              <a:latin typeface="Cambria"/>
              <a:ea typeface="Cambria"/>
              <a:cs typeface="Cambria"/>
              <a:sym typeface="Cambria"/>
            </a:endParaRPr>
          </a:p>
          <a:p>
            <a:pPr indent="-285750" lvl="0" marL="285750" marR="0" rtl="0" algn="l">
              <a:lnSpc>
                <a:spcPct val="90000"/>
              </a:lnSpc>
              <a:spcBef>
                <a:spcPts val="1000"/>
              </a:spcBef>
              <a:spcAft>
                <a:spcPts val="0"/>
              </a:spcAft>
              <a:buClr>
                <a:schemeClr val="dk1"/>
              </a:buClr>
              <a:buSzPts val="2000"/>
              <a:buFont typeface="Noto Sans Symbols"/>
              <a:buChar char="❑"/>
            </a:pPr>
            <a:r>
              <a:rPr b="0" i="0" lang="en-US" sz="2000" u="none" cap="none" strike="noStrike">
                <a:solidFill>
                  <a:schemeClr val="dk1"/>
                </a:solidFill>
                <a:latin typeface="Cambria"/>
                <a:ea typeface="Cambria"/>
                <a:cs typeface="Cambria"/>
                <a:sym typeface="Cambria"/>
              </a:rPr>
              <a:t>Networking &amp; Cultivation Event</a:t>
            </a:r>
            <a:endParaRPr/>
          </a:p>
          <a:p>
            <a:pPr indent="0" lvl="0" marL="0" marR="0" rtl="0" algn="l">
              <a:lnSpc>
                <a:spcPct val="90000"/>
              </a:lnSpc>
              <a:spcBef>
                <a:spcPts val="1000"/>
              </a:spcBef>
              <a:spcAft>
                <a:spcPts val="0"/>
              </a:spcAft>
              <a:buClr>
                <a:schemeClr val="accent1"/>
              </a:buClr>
              <a:buSzPts val="2000"/>
              <a:buFont typeface="Cambria"/>
              <a:buNone/>
            </a:pPr>
            <a:r>
              <a:t/>
            </a:r>
            <a:endParaRPr b="0" i="0" sz="2000" u="none" cap="none" strike="noStrike">
              <a:solidFill>
                <a:schemeClr val="dk1"/>
              </a:solidFill>
              <a:latin typeface="Cambria"/>
              <a:ea typeface="Cambria"/>
              <a:cs typeface="Cambria"/>
              <a:sym typeface="Cambria"/>
            </a:endParaRPr>
          </a:p>
          <a:p>
            <a:pPr indent="-285750" lvl="0" marL="285750" marR="0" rtl="0" algn="l">
              <a:lnSpc>
                <a:spcPct val="90000"/>
              </a:lnSpc>
              <a:spcBef>
                <a:spcPts val="1000"/>
              </a:spcBef>
              <a:spcAft>
                <a:spcPts val="0"/>
              </a:spcAft>
              <a:buClr>
                <a:schemeClr val="dk1"/>
              </a:buClr>
              <a:buSzPts val="2000"/>
              <a:buFont typeface="Noto Sans Symbols"/>
              <a:buChar char="❑"/>
            </a:pPr>
            <a:r>
              <a:rPr b="0" i="0" lang="en-US" sz="2000" u="none" cap="none" strike="noStrike">
                <a:solidFill>
                  <a:schemeClr val="dk1"/>
                </a:solidFill>
                <a:latin typeface="Cambria"/>
                <a:ea typeface="Cambria"/>
                <a:cs typeface="Cambria"/>
                <a:sym typeface="Cambria"/>
              </a:rPr>
              <a:t>REIDS Certification - Community Presentation Event</a:t>
            </a:r>
            <a:endParaRPr/>
          </a:p>
          <a:p>
            <a:pPr indent="0" lvl="0" marL="0" marR="0" rtl="0" algn="l">
              <a:lnSpc>
                <a:spcPct val="90000"/>
              </a:lnSpc>
              <a:spcBef>
                <a:spcPts val="1000"/>
              </a:spcBef>
              <a:spcAft>
                <a:spcPts val="0"/>
              </a:spcAft>
              <a:buClr>
                <a:schemeClr val="accent1"/>
              </a:buClr>
              <a:buSzPts val="2000"/>
              <a:buFont typeface="Cambria"/>
              <a:buNone/>
            </a:pPr>
            <a:r>
              <a:t/>
            </a:r>
            <a:endParaRPr b="0" i="0" sz="2000" u="none" cap="none" strike="noStrike">
              <a:solidFill>
                <a:schemeClr val="dk1"/>
              </a:solidFill>
              <a:latin typeface="Cambria"/>
              <a:ea typeface="Cambria"/>
              <a:cs typeface="Cambria"/>
              <a:sym typeface="Cambria"/>
            </a:endParaRPr>
          </a:p>
          <a:p>
            <a:pPr indent="-285750" lvl="0" marL="285750" marR="0" rtl="0" algn="l">
              <a:lnSpc>
                <a:spcPct val="90000"/>
              </a:lnSpc>
              <a:spcBef>
                <a:spcPts val="1000"/>
              </a:spcBef>
              <a:spcAft>
                <a:spcPts val="0"/>
              </a:spcAft>
              <a:buClr>
                <a:schemeClr val="dk1"/>
              </a:buClr>
              <a:buSzPts val="2000"/>
              <a:buFont typeface="Noto Sans Symbols"/>
              <a:buChar char="❑"/>
            </a:pPr>
            <a:r>
              <a:rPr b="1" i="0" lang="en-US" sz="2000" u="none" cap="none" strike="noStrike">
                <a:solidFill>
                  <a:schemeClr val="dk1"/>
                </a:solidFill>
                <a:latin typeface="Cambria"/>
                <a:ea typeface="Cambria"/>
                <a:cs typeface="Cambria"/>
                <a:sym typeface="Cambria"/>
              </a:rPr>
              <a:t>6 months - </a:t>
            </a:r>
            <a:r>
              <a:rPr b="0" i="0" lang="en-US" sz="2000" u="none" cap="none" strike="noStrike">
                <a:solidFill>
                  <a:schemeClr val="dk1"/>
                </a:solidFill>
                <a:latin typeface="Cambria"/>
                <a:ea typeface="Cambria"/>
                <a:cs typeface="Cambria"/>
                <a:sym typeface="Cambria"/>
              </a:rPr>
              <a:t>post-program Board Recruitment Assistance</a:t>
            </a:r>
            <a:endParaRPr/>
          </a:p>
        </p:txBody>
      </p:sp>
      <p:sp>
        <p:nvSpPr>
          <p:cNvPr id="602" name="Shape 602"/>
          <p:cNvSpPr txBox="1"/>
          <p:nvPr>
            <p:ph type="title"/>
          </p:nvPr>
        </p:nvSpPr>
        <p:spPr>
          <a:xfrm>
            <a:off x="178484" y="1026943"/>
            <a:ext cx="6306722" cy="33762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Arial"/>
              <a:buNone/>
            </a:pPr>
            <a:r>
              <a:rPr b="1" i="0" lang="en-US" sz="2000" u="none" cap="none" strike="noStrike">
                <a:solidFill>
                  <a:schemeClr val="lt1"/>
                </a:solidFill>
                <a:latin typeface="Arial"/>
                <a:ea typeface="Arial"/>
                <a:cs typeface="Arial"/>
                <a:sym typeface="Arial"/>
              </a:rPr>
              <a:t>Lv. 3 – Board Diversity Cohort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6" name="Shape 606"/>
        <p:cNvGrpSpPr/>
        <p:nvPr/>
      </p:nvGrpSpPr>
      <p:grpSpPr>
        <a:xfrm>
          <a:off x="0" y="0"/>
          <a:ext cx="0" cy="0"/>
          <a:chOff x="0" y="0"/>
          <a:chExt cx="0" cy="0"/>
        </a:xfrm>
      </p:grpSpPr>
      <p:sp>
        <p:nvSpPr>
          <p:cNvPr id="607" name="Shape 607"/>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Program Timeline (PHASE I)</a:t>
            </a:r>
            <a:endParaRPr/>
          </a:p>
        </p:txBody>
      </p:sp>
      <p:grpSp>
        <p:nvGrpSpPr>
          <p:cNvPr id="608" name="Shape 608"/>
          <p:cNvGrpSpPr/>
          <p:nvPr/>
        </p:nvGrpSpPr>
        <p:grpSpPr>
          <a:xfrm>
            <a:off x="628650" y="2282991"/>
            <a:ext cx="7886700" cy="3303821"/>
            <a:chOff x="0" y="457366"/>
            <a:chExt cx="7886700" cy="3303821"/>
          </a:xfrm>
        </p:grpSpPr>
        <p:sp>
          <p:nvSpPr>
            <p:cNvPr id="609" name="Shape 609"/>
            <p:cNvSpPr/>
            <p:nvPr/>
          </p:nvSpPr>
          <p:spPr>
            <a:xfrm>
              <a:off x="394335" y="2336668"/>
              <a:ext cx="3154680" cy="491701"/>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10" name="Shape 610"/>
            <p:cNvSpPr txBox="1"/>
            <p:nvPr/>
          </p:nvSpPr>
          <p:spPr>
            <a:xfrm>
              <a:off x="394335" y="2336668"/>
              <a:ext cx="3154680" cy="491701"/>
            </a:xfrm>
            <a:prstGeom prst="rect">
              <a:avLst/>
            </a:prstGeom>
            <a:noFill/>
            <a:ln>
              <a:noFill/>
            </a:ln>
          </p:spPr>
          <p:txBody>
            <a:bodyPr anchorCtr="1" anchor="t" bIns="0" lIns="0" spcFirstLastPara="1" rIns="0" wrap="square" tIns="0">
              <a:noAutofit/>
            </a:bodyPr>
            <a:lstStyle/>
            <a:p>
              <a:pPr indent="0" lvl="0" marL="0" marR="0" rtl="0" algn="ctr">
                <a:lnSpc>
                  <a:spcPct val="90000"/>
                </a:lnSpc>
                <a:spcBef>
                  <a:spcPts val="0"/>
                </a:spcBef>
                <a:spcAft>
                  <a:spcPts val="0"/>
                </a:spcAft>
                <a:buClr>
                  <a:schemeClr val="dk1"/>
                </a:buClr>
                <a:buSzPts val="2000"/>
                <a:buFont typeface="Arial"/>
                <a:buNone/>
              </a:pPr>
              <a:r>
                <a:rPr b="1" lang="en-US" sz="2000">
                  <a:solidFill>
                    <a:schemeClr val="dk1"/>
                  </a:solidFill>
                  <a:latin typeface="Arial"/>
                  <a:ea typeface="Arial"/>
                  <a:cs typeface="Arial"/>
                  <a:sym typeface="Arial"/>
                </a:rPr>
                <a:t>July – August 2018</a:t>
              </a:r>
              <a:endParaRPr/>
            </a:p>
          </p:txBody>
        </p:sp>
        <p:sp>
          <p:nvSpPr>
            <p:cNvPr id="611" name="Shape 611"/>
            <p:cNvSpPr/>
            <p:nvPr/>
          </p:nvSpPr>
          <p:spPr>
            <a:xfrm>
              <a:off x="0" y="2088642"/>
              <a:ext cx="7886700" cy="174053"/>
            </a:xfrm>
            <a:prstGeom prst="rect">
              <a:avLst/>
            </a:prstGeom>
            <a:gradFill>
              <a:gsLst>
                <a:gs pos="0">
                  <a:srgbClr val="5CA2BB"/>
                </a:gs>
                <a:gs pos="50000">
                  <a:srgbClr val="3B99B7"/>
                </a:gs>
                <a:gs pos="100000">
                  <a:srgbClr val="2F89A7"/>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12" name="Shape 612"/>
            <p:cNvSpPr/>
            <p:nvPr/>
          </p:nvSpPr>
          <p:spPr>
            <a:xfrm>
              <a:off x="236601" y="741903"/>
              <a:ext cx="3470148" cy="607011"/>
            </a:xfrm>
            <a:prstGeom prst="rect">
              <a:avLst/>
            </a:prstGeom>
            <a:solidFill>
              <a:srgbClr val="CDDDE3">
                <a:alpha val="89803"/>
              </a:srgbClr>
            </a:solidFill>
            <a:ln cap="flat" cmpd="sng" w="9525">
              <a:solidFill>
                <a:srgbClr val="CDDDE3">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13" name="Shape 613"/>
            <p:cNvSpPr txBox="1"/>
            <p:nvPr/>
          </p:nvSpPr>
          <p:spPr>
            <a:xfrm>
              <a:off x="236601" y="741903"/>
              <a:ext cx="3470148" cy="607011"/>
            </a:xfrm>
            <a:prstGeom prst="rect">
              <a:avLst/>
            </a:prstGeom>
            <a:noFill/>
            <a:ln>
              <a:noFill/>
            </a:ln>
          </p:spPr>
          <p:txBody>
            <a:bodyPr anchorCtr="0" anchor="ctr" bIns="142875" lIns="142875" spcFirstLastPara="1" rIns="142875" wrap="square" tIns="142875">
              <a:noAutofit/>
            </a:bodyPr>
            <a:lstStyle/>
            <a:p>
              <a:pPr indent="0" lvl="0" marL="0" marR="0" rtl="0" algn="l">
                <a:lnSpc>
                  <a:spcPct val="90000"/>
                </a:lnSpc>
                <a:spcBef>
                  <a:spcPts val="0"/>
                </a:spcBef>
                <a:spcAft>
                  <a:spcPts val="0"/>
                </a:spcAft>
                <a:buClr>
                  <a:schemeClr val="dk1"/>
                </a:buClr>
                <a:buSzPts val="1500"/>
                <a:buFont typeface="Arial"/>
                <a:buNone/>
              </a:pPr>
              <a:r>
                <a:rPr b="0" lang="en-US" sz="1500">
                  <a:solidFill>
                    <a:schemeClr val="dk1"/>
                  </a:solidFill>
                  <a:latin typeface="Arial"/>
                  <a:ea typeface="Arial"/>
                  <a:cs typeface="Arial"/>
                  <a:sym typeface="Arial"/>
                </a:rPr>
                <a:t>Planning</a:t>
              </a:r>
              <a:endParaRPr/>
            </a:p>
          </p:txBody>
        </p:sp>
        <p:cxnSp>
          <p:nvCxnSpPr>
            <p:cNvPr id="614" name="Shape 614"/>
            <p:cNvCxnSpPr/>
            <p:nvPr/>
          </p:nvCxnSpPr>
          <p:spPr>
            <a:xfrm>
              <a:off x="1971674" y="1348914"/>
              <a:ext cx="0" cy="739727"/>
            </a:xfrm>
            <a:prstGeom prst="straightConnector1">
              <a:avLst/>
            </a:prstGeom>
            <a:gradFill>
              <a:gsLst>
                <a:gs pos="0">
                  <a:srgbClr val="5DA2BB"/>
                </a:gs>
                <a:gs pos="50000">
                  <a:srgbClr val="3C99B7"/>
                </a:gs>
                <a:gs pos="100000">
                  <a:srgbClr val="3189A7"/>
                </a:gs>
              </a:gsLst>
              <a:lin ang="5400000" scaled="0"/>
            </a:gradFill>
            <a:ln cap="flat" cmpd="sng" w="9525">
              <a:solidFill>
                <a:srgbClr val="4297B2"/>
              </a:solidFill>
              <a:prstDash val="dash"/>
              <a:miter lim="800000"/>
              <a:headEnd len="sm" w="sm" type="none"/>
              <a:tailEnd len="sm" w="sm" type="none"/>
            </a:ln>
            <a:effectLst>
              <a:outerShdw blurRad="57150" rotWithShape="0" algn="ctr" dir="5400000" dist="19050">
                <a:srgbClr val="000000">
                  <a:alpha val="62745"/>
                </a:srgbClr>
              </a:outerShdw>
            </a:effectLst>
          </p:spPr>
        </p:cxnSp>
        <p:sp>
          <p:nvSpPr>
            <p:cNvPr id="615" name="Shape 615"/>
            <p:cNvSpPr/>
            <p:nvPr/>
          </p:nvSpPr>
          <p:spPr>
            <a:xfrm>
              <a:off x="2366010" y="1522968"/>
              <a:ext cx="3154680" cy="491701"/>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16" name="Shape 616"/>
            <p:cNvSpPr txBox="1"/>
            <p:nvPr/>
          </p:nvSpPr>
          <p:spPr>
            <a:xfrm>
              <a:off x="2366010" y="1522968"/>
              <a:ext cx="3154680" cy="491701"/>
            </a:xfrm>
            <a:prstGeom prst="rect">
              <a:avLst/>
            </a:prstGeom>
            <a:noFill/>
            <a:ln>
              <a:noFill/>
            </a:ln>
          </p:spPr>
          <p:txBody>
            <a:bodyPr anchorCtr="1" anchor="b" bIns="0" lIns="0" spcFirstLastPara="1" rIns="0" wrap="square" tIns="0">
              <a:noAutofit/>
            </a:bodyPr>
            <a:lstStyle/>
            <a:p>
              <a:pPr indent="0" lvl="0" marL="0" marR="0" rtl="0" algn="ctr">
                <a:lnSpc>
                  <a:spcPct val="90000"/>
                </a:lnSpc>
                <a:spcBef>
                  <a:spcPts val="0"/>
                </a:spcBef>
                <a:spcAft>
                  <a:spcPts val="0"/>
                </a:spcAft>
                <a:buClr>
                  <a:schemeClr val="dk1"/>
                </a:buClr>
                <a:buSzPts val="2000"/>
                <a:buFont typeface="Arial"/>
                <a:buNone/>
              </a:pPr>
              <a:r>
                <a:rPr b="1" lang="en-US" sz="2000">
                  <a:solidFill>
                    <a:schemeClr val="dk1"/>
                  </a:solidFill>
                  <a:latin typeface="Arial"/>
                  <a:ea typeface="Arial"/>
                  <a:cs typeface="Arial"/>
                  <a:sym typeface="Arial"/>
                </a:rPr>
                <a:t>Sept. – Oct. 2018</a:t>
              </a:r>
              <a:endParaRPr/>
            </a:p>
          </p:txBody>
        </p:sp>
        <p:sp>
          <p:nvSpPr>
            <p:cNvPr id="617" name="Shape 617"/>
            <p:cNvSpPr/>
            <p:nvPr/>
          </p:nvSpPr>
          <p:spPr>
            <a:xfrm>
              <a:off x="2208275" y="3002423"/>
              <a:ext cx="3470148" cy="758764"/>
            </a:xfrm>
            <a:prstGeom prst="rect">
              <a:avLst/>
            </a:prstGeom>
            <a:solidFill>
              <a:srgbClr val="CDDDE3">
                <a:alpha val="89803"/>
              </a:srgbClr>
            </a:solidFill>
            <a:ln cap="flat" cmpd="sng" w="9525">
              <a:solidFill>
                <a:srgbClr val="CDDDE3">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18" name="Shape 618"/>
            <p:cNvSpPr txBox="1"/>
            <p:nvPr/>
          </p:nvSpPr>
          <p:spPr>
            <a:xfrm>
              <a:off x="2208275" y="3002423"/>
              <a:ext cx="3470148" cy="758764"/>
            </a:xfrm>
            <a:prstGeom prst="rect">
              <a:avLst/>
            </a:prstGeom>
            <a:noFill/>
            <a:ln>
              <a:noFill/>
            </a:ln>
          </p:spPr>
          <p:txBody>
            <a:bodyPr anchorCtr="0" anchor="ctr" bIns="142875" lIns="142875" spcFirstLastPara="1" rIns="142875" wrap="square" tIns="142875">
              <a:noAutofit/>
            </a:bodyPr>
            <a:lstStyle/>
            <a:p>
              <a:pPr indent="0" lvl="0" marL="0" marR="0" rtl="0" algn="l">
                <a:lnSpc>
                  <a:spcPct val="90000"/>
                </a:lnSpc>
                <a:spcBef>
                  <a:spcPts val="0"/>
                </a:spcBef>
                <a:spcAft>
                  <a:spcPts val="0"/>
                </a:spcAft>
                <a:buClr>
                  <a:schemeClr val="dk1"/>
                </a:buClr>
                <a:buSzPts val="1500"/>
                <a:buFont typeface="Arial"/>
                <a:buNone/>
              </a:pPr>
              <a:r>
                <a:rPr lang="en-US" sz="1500">
                  <a:solidFill>
                    <a:schemeClr val="dk1"/>
                  </a:solidFill>
                  <a:latin typeface="Arial"/>
                  <a:ea typeface="Arial"/>
                  <a:cs typeface="Arial"/>
                  <a:sym typeface="Arial"/>
                </a:rPr>
                <a:t>Recruitment</a:t>
              </a:r>
              <a:endParaRPr/>
            </a:p>
            <a:p>
              <a:pPr indent="0" lvl="0" marL="0" marR="0" rtl="0" algn="l">
                <a:lnSpc>
                  <a:spcPct val="90000"/>
                </a:lnSpc>
                <a:spcBef>
                  <a:spcPts val="525"/>
                </a:spcBef>
                <a:spcAft>
                  <a:spcPts val="0"/>
                </a:spcAft>
                <a:buClr>
                  <a:schemeClr val="dk1"/>
                </a:buClr>
                <a:buSzPts val="1500"/>
                <a:buFont typeface="Arial"/>
                <a:buNone/>
              </a:pPr>
              <a:r>
                <a:rPr lang="en-US" sz="1500">
                  <a:solidFill>
                    <a:schemeClr val="dk1"/>
                  </a:solidFill>
                  <a:latin typeface="Arial"/>
                  <a:ea typeface="Arial"/>
                  <a:cs typeface="Arial"/>
                  <a:sym typeface="Arial"/>
                </a:rPr>
                <a:t>Information Sessions</a:t>
              </a:r>
              <a:endParaRPr/>
            </a:p>
          </p:txBody>
        </p:sp>
        <p:cxnSp>
          <p:nvCxnSpPr>
            <p:cNvPr id="619" name="Shape 619"/>
            <p:cNvCxnSpPr/>
            <p:nvPr/>
          </p:nvCxnSpPr>
          <p:spPr>
            <a:xfrm>
              <a:off x="3943349" y="2262695"/>
              <a:ext cx="0" cy="739727"/>
            </a:xfrm>
            <a:prstGeom prst="straightConnector1">
              <a:avLst/>
            </a:prstGeom>
            <a:gradFill>
              <a:gsLst>
                <a:gs pos="0">
                  <a:srgbClr val="5DA2BB"/>
                </a:gs>
                <a:gs pos="50000">
                  <a:srgbClr val="3C99B7"/>
                </a:gs>
                <a:gs pos="100000">
                  <a:srgbClr val="3189A7"/>
                </a:gs>
              </a:gsLst>
              <a:lin ang="5400000" scaled="0"/>
            </a:gradFill>
            <a:ln cap="flat" cmpd="sng" w="9525">
              <a:solidFill>
                <a:srgbClr val="4297B2"/>
              </a:solidFill>
              <a:prstDash val="dash"/>
              <a:miter lim="800000"/>
              <a:headEnd len="sm" w="sm" type="none"/>
              <a:tailEnd len="sm" w="sm" type="none"/>
            </a:ln>
            <a:effectLst>
              <a:outerShdw blurRad="57150" rotWithShape="0" algn="ctr" dir="5400000" dist="19050">
                <a:srgbClr val="000000">
                  <a:alpha val="62745"/>
                </a:srgbClr>
              </a:outerShdw>
            </a:effectLst>
          </p:spPr>
        </p:cxnSp>
        <p:sp>
          <p:nvSpPr>
            <p:cNvPr id="620" name="Shape 620"/>
            <p:cNvSpPr/>
            <p:nvPr/>
          </p:nvSpPr>
          <p:spPr>
            <a:xfrm>
              <a:off x="1917283" y="2121277"/>
              <a:ext cx="108783" cy="108783"/>
            </a:xfrm>
            <a:prstGeom prst="ellipse">
              <a:avLst/>
            </a:prstGeom>
            <a:solidFill>
              <a:schemeClr val="lt1">
                <a:alpha val="89803"/>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21" name="Shape 621"/>
            <p:cNvSpPr/>
            <p:nvPr/>
          </p:nvSpPr>
          <p:spPr>
            <a:xfrm>
              <a:off x="3888958" y="2121277"/>
              <a:ext cx="108783" cy="108783"/>
            </a:xfrm>
            <a:prstGeom prst="ellipse">
              <a:avLst/>
            </a:prstGeom>
            <a:solidFill>
              <a:schemeClr val="lt1">
                <a:alpha val="89803"/>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22" name="Shape 622"/>
            <p:cNvSpPr/>
            <p:nvPr/>
          </p:nvSpPr>
          <p:spPr>
            <a:xfrm>
              <a:off x="4337685" y="2336668"/>
              <a:ext cx="3154680" cy="491701"/>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23" name="Shape 623"/>
            <p:cNvSpPr txBox="1"/>
            <p:nvPr/>
          </p:nvSpPr>
          <p:spPr>
            <a:xfrm>
              <a:off x="4337685" y="2336668"/>
              <a:ext cx="3154680" cy="491701"/>
            </a:xfrm>
            <a:prstGeom prst="rect">
              <a:avLst/>
            </a:prstGeom>
            <a:noFill/>
            <a:ln>
              <a:noFill/>
            </a:ln>
          </p:spPr>
          <p:txBody>
            <a:bodyPr anchorCtr="1" anchor="t" bIns="0" lIns="0" spcFirstLastPara="1" rIns="0" wrap="square" tIns="0">
              <a:noAutofit/>
            </a:bodyPr>
            <a:lstStyle/>
            <a:p>
              <a:pPr indent="0" lvl="0" marL="0" marR="0" rtl="0" algn="ctr">
                <a:lnSpc>
                  <a:spcPct val="90000"/>
                </a:lnSpc>
                <a:spcBef>
                  <a:spcPts val="0"/>
                </a:spcBef>
                <a:spcAft>
                  <a:spcPts val="0"/>
                </a:spcAft>
                <a:buClr>
                  <a:schemeClr val="dk1"/>
                </a:buClr>
                <a:buSzPts val="2000"/>
                <a:buFont typeface="Arial"/>
                <a:buNone/>
              </a:pPr>
              <a:r>
                <a:rPr b="1" lang="en-US" sz="2000">
                  <a:solidFill>
                    <a:schemeClr val="dk1"/>
                  </a:solidFill>
                  <a:latin typeface="Arial"/>
                  <a:ea typeface="Arial"/>
                  <a:cs typeface="Arial"/>
                  <a:sym typeface="Arial"/>
                </a:rPr>
                <a:t>Nov. – Dec. 2018</a:t>
              </a:r>
              <a:endParaRPr/>
            </a:p>
          </p:txBody>
        </p:sp>
        <p:sp>
          <p:nvSpPr>
            <p:cNvPr id="624" name="Shape 624"/>
            <p:cNvSpPr/>
            <p:nvPr/>
          </p:nvSpPr>
          <p:spPr>
            <a:xfrm>
              <a:off x="4179951" y="457366"/>
              <a:ext cx="3470148" cy="891548"/>
            </a:xfrm>
            <a:prstGeom prst="rect">
              <a:avLst/>
            </a:prstGeom>
            <a:solidFill>
              <a:srgbClr val="CDDDE3">
                <a:alpha val="89803"/>
              </a:srgbClr>
            </a:solidFill>
            <a:ln cap="flat" cmpd="sng" w="9525">
              <a:solidFill>
                <a:srgbClr val="CDDDE3">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25" name="Shape 625"/>
            <p:cNvSpPr txBox="1"/>
            <p:nvPr/>
          </p:nvSpPr>
          <p:spPr>
            <a:xfrm>
              <a:off x="4179951" y="457366"/>
              <a:ext cx="3470148" cy="891548"/>
            </a:xfrm>
            <a:prstGeom prst="rect">
              <a:avLst/>
            </a:prstGeom>
            <a:noFill/>
            <a:ln>
              <a:noFill/>
            </a:ln>
          </p:spPr>
          <p:txBody>
            <a:bodyPr anchorCtr="0" anchor="ctr" bIns="142875" lIns="142875" spcFirstLastPara="1" rIns="142875" wrap="square" tIns="142875">
              <a:noAutofit/>
            </a:bodyPr>
            <a:lstStyle/>
            <a:p>
              <a:pPr indent="0" lvl="0" marL="0" marR="0" rtl="0" algn="l">
                <a:lnSpc>
                  <a:spcPct val="90000"/>
                </a:lnSpc>
                <a:spcBef>
                  <a:spcPts val="0"/>
                </a:spcBef>
                <a:spcAft>
                  <a:spcPts val="0"/>
                </a:spcAft>
                <a:buClr>
                  <a:schemeClr val="dk1"/>
                </a:buClr>
                <a:buSzPts val="1500"/>
                <a:buFont typeface="Arial"/>
                <a:buNone/>
              </a:pPr>
              <a:r>
                <a:rPr lang="en-US" sz="1500">
                  <a:solidFill>
                    <a:schemeClr val="dk1"/>
                  </a:solidFill>
                  <a:latin typeface="Arial"/>
                  <a:ea typeface="Arial"/>
                  <a:cs typeface="Arial"/>
                  <a:sym typeface="Arial"/>
                </a:rPr>
                <a:t>Contracting; Enrollment; Board Assessment; Board Recruitment Profile Sheet</a:t>
              </a:r>
              <a:endParaRPr/>
            </a:p>
          </p:txBody>
        </p:sp>
        <p:cxnSp>
          <p:nvCxnSpPr>
            <p:cNvPr id="626" name="Shape 626"/>
            <p:cNvCxnSpPr/>
            <p:nvPr/>
          </p:nvCxnSpPr>
          <p:spPr>
            <a:xfrm>
              <a:off x="5915024" y="1348914"/>
              <a:ext cx="0" cy="739727"/>
            </a:xfrm>
            <a:prstGeom prst="straightConnector1">
              <a:avLst/>
            </a:prstGeom>
            <a:gradFill>
              <a:gsLst>
                <a:gs pos="0">
                  <a:srgbClr val="5DA2BB"/>
                </a:gs>
                <a:gs pos="50000">
                  <a:srgbClr val="3C99B7"/>
                </a:gs>
                <a:gs pos="100000">
                  <a:srgbClr val="3189A7"/>
                </a:gs>
              </a:gsLst>
              <a:lin ang="5400000" scaled="0"/>
            </a:gradFill>
            <a:ln cap="flat" cmpd="sng" w="9525">
              <a:solidFill>
                <a:srgbClr val="4297B2"/>
              </a:solidFill>
              <a:prstDash val="dash"/>
              <a:miter lim="800000"/>
              <a:headEnd len="sm" w="sm" type="none"/>
              <a:tailEnd len="sm" w="sm" type="none"/>
            </a:ln>
            <a:effectLst>
              <a:outerShdw blurRad="57150" rotWithShape="0" algn="ctr" dir="5400000" dist="19050">
                <a:srgbClr val="000000">
                  <a:alpha val="62745"/>
                </a:srgbClr>
              </a:outerShdw>
            </a:effectLst>
          </p:spPr>
        </p:cxnSp>
        <p:sp>
          <p:nvSpPr>
            <p:cNvPr id="627" name="Shape 627"/>
            <p:cNvSpPr/>
            <p:nvPr/>
          </p:nvSpPr>
          <p:spPr>
            <a:xfrm>
              <a:off x="5860633" y="2121277"/>
              <a:ext cx="108783" cy="108783"/>
            </a:xfrm>
            <a:prstGeom prst="ellipse">
              <a:avLst/>
            </a:prstGeom>
            <a:solidFill>
              <a:schemeClr val="lt1">
                <a:alpha val="89803"/>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1" name="Shape 631"/>
        <p:cNvGrpSpPr/>
        <p:nvPr/>
      </p:nvGrpSpPr>
      <p:grpSpPr>
        <a:xfrm>
          <a:off x="0" y="0"/>
          <a:ext cx="0" cy="0"/>
          <a:chOff x="0" y="0"/>
          <a:chExt cx="0" cy="0"/>
        </a:xfrm>
      </p:grpSpPr>
      <p:sp>
        <p:nvSpPr>
          <p:cNvPr id="632" name="Shape 632"/>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Program Timeline (PHASE II)</a:t>
            </a:r>
            <a:endParaRPr/>
          </a:p>
        </p:txBody>
      </p:sp>
      <p:grpSp>
        <p:nvGrpSpPr>
          <p:cNvPr id="633" name="Shape 633"/>
          <p:cNvGrpSpPr/>
          <p:nvPr/>
        </p:nvGrpSpPr>
        <p:grpSpPr>
          <a:xfrm>
            <a:off x="628650" y="1848809"/>
            <a:ext cx="7886700" cy="3965632"/>
            <a:chOff x="0" y="23184"/>
            <a:chExt cx="7886700" cy="3965632"/>
          </a:xfrm>
        </p:grpSpPr>
        <p:sp>
          <p:nvSpPr>
            <p:cNvPr id="634" name="Shape 634"/>
            <p:cNvSpPr/>
            <p:nvPr/>
          </p:nvSpPr>
          <p:spPr>
            <a:xfrm>
              <a:off x="197167" y="2336668"/>
              <a:ext cx="1577340" cy="491701"/>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35" name="Shape 635"/>
            <p:cNvSpPr txBox="1"/>
            <p:nvPr/>
          </p:nvSpPr>
          <p:spPr>
            <a:xfrm>
              <a:off x="197167" y="2336668"/>
              <a:ext cx="1577340" cy="491701"/>
            </a:xfrm>
            <a:prstGeom prst="rect">
              <a:avLst/>
            </a:prstGeom>
            <a:noFill/>
            <a:ln>
              <a:noFill/>
            </a:ln>
          </p:spPr>
          <p:txBody>
            <a:bodyPr anchorCtr="1" anchor="t" bIns="0" lIns="0" spcFirstLastPara="1" rIns="0" wrap="square" tIns="0">
              <a:noAutofit/>
            </a:bodyPr>
            <a:lstStyle/>
            <a:p>
              <a:pPr indent="0" lvl="0" marL="0" marR="0" rtl="0" algn="ctr">
                <a:lnSpc>
                  <a:spcPct val="90000"/>
                </a:lnSpc>
                <a:spcBef>
                  <a:spcPts val="0"/>
                </a:spcBef>
                <a:spcAft>
                  <a:spcPts val="0"/>
                </a:spcAft>
                <a:buClr>
                  <a:schemeClr val="dk1"/>
                </a:buClr>
                <a:buSzPts val="1800"/>
                <a:buFont typeface="Arial"/>
                <a:buNone/>
              </a:pPr>
              <a:r>
                <a:rPr b="1" lang="en-US" sz="1800">
                  <a:solidFill>
                    <a:schemeClr val="dk1"/>
                  </a:solidFill>
                  <a:latin typeface="Arial"/>
                  <a:ea typeface="Arial"/>
                  <a:cs typeface="Arial"/>
                  <a:sym typeface="Arial"/>
                </a:rPr>
                <a:t>Jan. 2019</a:t>
              </a:r>
              <a:endParaRPr/>
            </a:p>
          </p:txBody>
        </p:sp>
        <p:sp>
          <p:nvSpPr>
            <p:cNvPr id="636" name="Shape 636"/>
            <p:cNvSpPr/>
            <p:nvPr/>
          </p:nvSpPr>
          <p:spPr>
            <a:xfrm>
              <a:off x="0" y="2088642"/>
              <a:ext cx="7886700" cy="174053"/>
            </a:xfrm>
            <a:prstGeom prst="rect">
              <a:avLst/>
            </a:prstGeom>
            <a:gradFill>
              <a:gsLst>
                <a:gs pos="0">
                  <a:srgbClr val="5CA2BB"/>
                </a:gs>
                <a:gs pos="50000">
                  <a:srgbClr val="3B99B7"/>
                </a:gs>
                <a:gs pos="100000">
                  <a:srgbClr val="2F89A7"/>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37" name="Shape 637"/>
            <p:cNvSpPr/>
            <p:nvPr/>
          </p:nvSpPr>
          <p:spPr>
            <a:xfrm>
              <a:off x="118300" y="23184"/>
              <a:ext cx="1735074" cy="1325730"/>
            </a:xfrm>
            <a:prstGeom prst="rect">
              <a:avLst/>
            </a:prstGeom>
            <a:solidFill>
              <a:srgbClr val="CDDDE3">
                <a:alpha val="89803"/>
              </a:srgbClr>
            </a:solidFill>
            <a:ln cap="flat" cmpd="sng" w="9525">
              <a:solidFill>
                <a:srgbClr val="CDDDE3">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38" name="Shape 638"/>
            <p:cNvSpPr txBox="1"/>
            <p:nvPr/>
          </p:nvSpPr>
          <p:spPr>
            <a:xfrm>
              <a:off x="118300" y="23184"/>
              <a:ext cx="1735074" cy="1325730"/>
            </a:xfrm>
            <a:prstGeom prst="rect">
              <a:avLst/>
            </a:prstGeom>
            <a:noFill/>
            <a:ln>
              <a:noFill/>
            </a:ln>
          </p:spPr>
          <p:txBody>
            <a:bodyPr anchorCtr="0" anchor="ctr" bIns="133350" lIns="133350" spcFirstLastPara="1" rIns="133350" wrap="square" tIns="133350">
              <a:noAutofit/>
            </a:bodyPr>
            <a:lstStyle/>
            <a:p>
              <a:pPr indent="0" lvl="0" marL="0" marR="0" rtl="0" algn="l">
                <a:lnSpc>
                  <a:spcPct val="90000"/>
                </a:lnSpc>
                <a:spcBef>
                  <a:spcPts val="0"/>
                </a:spcBef>
                <a:spcAft>
                  <a:spcPts val="0"/>
                </a:spcAft>
                <a:buClr>
                  <a:schemeClr val="dk1"/>
                </a:buClr>
                <a:buSzPts val="1400"/>
                <a:buFont typeface="Arial"/>
                <a:buNone/>
              </a:pPr>
              <a:r>
                <a:rPr b="1" lang="en-US" sz="1400">
                  <a:solidFill>
                    <a:schemeClr val="dk1"/>
                  </a:solidFill>
                  <a:latin typeface="Arial"/>
                  <a:ea typeface="Arial"/>
                  <a:cs typeface="Arial"/>
                  <a:sym typeface="Arial"/>
                </a:rPr>
                <a:t>STAGE I</a:t>
              </a:r>
              <a:endParaRPr/>
            </a:p>
            <a:p>
              <a:pPr indent="-69850" lvl="1" marL="57150" marR="0" rtl="0" algn="l">
                <a:lnSpc>
                  <a:spcPct val="90000"/>
                </a:lnSpc>
                <a:spcBef>
                  <a:spcPts val="490"/>
                </a:spcBef>
                <a:spcAft>
                  <a:spcPts val="0"/>
                </a:spcAft>
                <a:buClr>
                  <a:schemeClr val="dk1"/>
                </a:buClr>
                <a:buSzPts val="1100"/>
                <a:buFont typeface="Arial"/>
                <a:buChar char="•"/>
              </a:pPr>
              <a:r>
                <a:rPr b="0" i="0" lang="en-US" sz="1100" u="none" cap="none" strike="noStrike">
                  <a:solidFill>
                    <a:schemeClr val="dk1"/>
                  </a:solidFill>
                  <a:latin typeface="Arial"/>
                  <a:ea typeface="Arial"/>
                  <a:cs typeface="Arial"/>
                  <a:sym typeface="Arial"/>
                </a:rPr>
                <a:t>Intro to BDI</a:t>
              </a:r>
              <a:endParaRPr/>
            </a:p>
            <a:p>
              <a:pPr indent="-69850" lvl="1" marL="57150" marR="0" rtl="0" algn="l">
                <a:lnSpc>
                  <a:spcPct val="90000"/>
                </a:lnSpc>
                <a:spcBef>
                  <a:spcPts val="165"/>
                </a:spcBef>
                <a:spcAft>
                  <a:spcPts val="0"/>
                </a:spcAft>
                <a:buClr>
                  <a:schemeClr val="dk1"/>
                </a:buClr>
                <a:buSzPts val="1100"/>
                <a:buFont typeface="Arial"/>
                <a:buChar char="•"/>
              </a:pPr>
              <a:r>
                <a:rPr b="0" i="0" lang="en-US" sz="1100" u="none" cap="none" strike="noStrike">
                  <a:solidFill>
                    <a:schemeClr val="dk1"/>
                  </a:solidFill>
                  <a:latin typeface="Arial"/>
                  <a:ea typeface="Arial"/>
                  <a:cs typeface="Arial"/>
                  <a:sym typeface="Arial"/>
                </a:rPr>
                <a:t>Terms, Definitions, etc.</a:t>
              </a:r>
              <a:endParaRPr/>
            </a:p>
            <a:p>
              <a:pPr indent="-69850" lvl="1" marL="57150" marR="0" rtl="0" algn="l">
                <a:lnSpc>
                  <a:spcPct val="90000"/>
                </a:lnSpc>
                <a:spcBef>
                  <a:spcPts val="165"/>
                </a:spcBef>
                <a:spcAft>
                  <a:spcPts val="0"/>
                </a:spcAft>
                <a:buClr>
                  <a:schemeClr val="dk1"/>
                </a:buClr>
                <a:buSzPts val="1100"/>
                <a:buFont typeface="Arial"/>
                <a:buChar char="•"/>
              </a:pPr>
              <a:r>
                <a:rPr b="0" i="0" lang="en-US" sz="1100" u="none" cap="none" strike="noStrike">
                  <a:solidFill>
                    <a:schemeClr val="dk1"/>
                  </a:solidFill>
                  <a:latin typeface="Arial"/>
                  <a:ea typeface="Arial"/>
                  <a:cs typeface="Arial"/>
                  <a:sym typeface="Arial"/>
                </a:rPr>
                <a:t>Research</a:t>
              </a:r>
              <a:endParaRPr/>
            </a:p>
            <a:p>
              <a:pPr indent="-69850" lvl="1" marL="57150" marR="0" rtl="0" algn="l">
                <a:lnSpc>
                  <a:spcPct val="90000"/>
                </a:lnSpc>
                <a:spcBef>
                  <a:spcPts val="165"/>
                </a:spcBef>
                <a:spcAft>
                  <a:spcPts val="0"/>
                </a:spcAft>
                <a:buClr>
                  <a:schemeClr val="dk1"/>
                </a:buClr>
                <a:buSzPts val="1100"/>
                <a:buFont typeface="Arial"/>
                <a:buChar char="•"/>
              </a:pPr>
              <a:r>
                <a:rPr b="0" i="0" lang="en-US" sz="1100" u="none" cap="none" strike="noStrike">
                  <a:solidFill>
                    <a:schemeClr val="dk1"/>
                  </a:solidFill>
                  <a:latin typeface="Arial"/>
                  <a:ea typeface="Arial"/>
                  <a:cs typeface="Arial"/>
                  <a:sym typeface="Arial"/>
                </a:rPr>
                <a:t>Case Statements</a:t>
              </a:r>
              <a:endParaRPr/>
            </a:p>
          </p:txBody>
        </p:sp>
        <p:cxnSp>
          <p:nvCxnSpPr>
            <p:cNvPr id="639" name="Shape 639"/>
            <p:cNvCxnSpPr/>
            <p:nvPr/>
          </p:nvCxnSpPr>
          <p:spPr>
            <a:xfrm>
              <a:off x="985837" y="1348914"/>
              <a:ext cx="0" cy="739727"/>
            </a:xfrm>
            <a:prstGeom prst="straightConnector1">
              <a:avLst/>
            </a:prstGeom>
            <a:gradFill>
              <a:gsLst>
                <a:gs pos="0">
                  <a:srgbClr val="5DA2BB"/>
                </a:gs>
                <a:gs pos="50000">
                  <a:srgbClr val="3C99B7"/>
                </a:gs>
                <a:gs pos="100000">
                  <a:srgbClr val="3189A7"/>
                </a:gs>
              </a:gsLst>
              <a:lin ang="5400000" scaled="0"/>
            </a:gradFill>
            <a:ln cap="flat" cmpd="sng" w="9525">
              <a:solidFill>
                <a:srgbClr val="4297B2"/>
              </a:solidFill>
              <a:prstDash val="dash"/>
              <a:miter lim="800000"/>
              <a:headEnd len="sm" w="sm" type="none"/>
              <a:tailEnd len="sm" w="sm" type="none"/>
            </a:ln>
            <a:effectLst>
              <a:outerShdw blurRad="57150" rotWithShape="0" algn="ctr" dir="5400000" dist="19050">
                <a:srgbClr val="000000">
                  <a:alpha val="62745"/>
                </a:srgbClr>
              </a:outerShdw>
            </a:effectLst>
          </p:spPr>
        </p:cxnSp>
        <p:sp>
          <p:nvSpPr>
            <p:cNvPr id="640" name="Shape 640"/>
            <p:cNvSpPr/>
            <p:nvPr/>
          </p:nvSpPr>
          <p:spPr>
            <a:xfrm>
              <a:off x="1183005" y="1522968"/>
              <a:ext cx="1577340" cy="491701"/>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41" name="Shape 641"/>
            <p:cNvSpPr txBox="1"/>
            <p:nvPr/>
          </p:nvSpPr>
          <p:spPr>
            <a:xfrm>
              <a:off x="1183005" y="1522968"/>
              <a:ext cx="1577340" cy="491701"/>
            </a:xfrm>
            <a:prstGeom prst="rect">
              <a:avLst/>
            </a:prstGeom>
            <a:noFill/>
            <a:ln>
              <a:noFill/>
            </a:ln>
          </p:spPr>
          <p:txBody>
            <a:bodyPr anchorCtr="1" anchor="b" bIns="0" lIns="0" spcFirstLastPara="1" rIns="0" wrap="square" tIns="0">
              <a:noAutofit/>
            </a:bodyPr>
            <a:lstStyle/>
            <a:p>
              <a:pPr indent="0" lvl="0" marL="0" marR="0" rtl="0" algn="ctr">
                <a:lnSpc>
                  <a:spcPct val="90000"/>
                </a:lnSpc>
                <a:spcBef>
                  <a:spcPts val="0"/>
                </a:spcBef>
                <a:spcAft>
                  <a:spcPts val="0"/>
                </a:spcAft>
                <a:buClr>
                  <a:schemeClr val="dk1"/>
                </a:buClr>
                <a:buSzPts val="1800"/>
                <a:buFont typeface="Arial"/>
                <a:buNone/>
              </a:pPr>
              <a:r>
                <a:rPr b="1" lang="en-US" sz="1800">
                  <a:solidFill>
                    <a:schemeClr val="dk1"/>
                  </a:solidFill>
                  <a:latin typeface="Arial"/>
                  <a:ea typeface="Arial"/>
                  <a:cs typeface="Arial"/>
                  <a:sym typeface="Arial"/>
                </a:rPr>
                <a:t>Feb. 2019</a:t>
              </a:r>
              <a:endParaRPr/>
            </a:p>
          </p:txBody>
        </p:sp>
        <p:sp>
          <p:nvSpPr>
            <p:cNvPr id="642" name="Shape 642"/>
            <p:cNvSpPr/>
            <p:nvPr/>
          </p:nvSpPr>
          <p:spPr>
            <a:xfrm>
              <a:off x="1104138" y="3002423"/>
              <a:ext cx="1735074" cy="644949"/>
            </a:xfrm>
            <a:prstGeom prst="rect">
              <a:avLst/>
            </a:prstGeom>
            <a:solidFill>
              <a:srgbClr val="CDDDE3">
                <a:alpha val="89803"/>
              </a:srgbClr>
            </a:solidFill>
            <a:ln cap="flat" cmpd="sng" w="9525">
              <a:solidFill>
                <a:srgbClr val="CDDDE3">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43" name="Shape 643"/>
            <p:cNvSpPr txBox="1"/>
            <p:nvPr/>
          </p:nvSpPr>
          <p:spPr>
            <a:xfrm>
              <a:off x="1104138" y="3002423"/>
              <a:ext cx="1735074" cy="644949"/>
            </a:xfrm>
            <a:prstGeom prst="rect">
              <a:avLst/>
            </a:prstGeom>
            <a:noFill/>
            <a:ln>
              <a:noFill/>
            </a:ln>
          </p:spPr>
          <p:txBody>
            <a:bodyPr anchorCtr="0" anchor="ctr" bIns="133350" lIns="133350" spcFirstLastPara="1" rIns="133350" wrap="square" tIns="133350">
              <a:noAutofit/>
            </a:bodyPr>
            <a:lstStyle/>
            <a:p>
              <a:pPr indent="0" lvl="0" marL="0" marR="0" rtl="0" algn="l">
                <a:lnSpc>
                  <a:spcPct val="90000"/>
                </a:lnSpc>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Inclusion Coaching</a:t>
              </a:r>
              <a:endParaRPr/>
            </a:p>
          </p:txBody>
        </p:sp>
        <p:cxnSp>
          <p:nvCxnSpPr>
            <p:cNvPr id="644" name="Shape 644"/>
            <p:cNvCxnSpPr/>
            <p:nvPr/>
          </p:nvCxnSpPr>
          <p:spPr>
            <a:xfrm>
              <a:off x="1971675" y="2262695"/>
              <a:ext cx="0" cy="739727"/>
            </a:xfrm>
            <a:prstGeom prst="straightConnector1">
              <a:avLst/>
            </a:prstGeom>
            <a:gradFill>
              <a:gsLst>
                <a:gs pos="0">
                  <a:srgbClr val="5DA2BB"/>
                </a:gs>
                <a:gs pos="50000">
                  <a:srgbClr val="3C99B7"/>
                </a:gs>
                <a:gs pos="100000">
                  <a:srgbClr val="3189A7"/>
                </a:gs>
              </a:gsLst>
              <a:lin ang="5400000" scaled="0"/>
            </a:gradFill>
            <a:ln cap="flat" cmpd="sng" w="9525">
              <a:solidFill>
                <a:srgbClr val="4297B2"/>
              </a:solidFill>
              <a:prstDash val="dash"/>
              <a:miter lim="800000"/>
              <a:headEnd len="sm" w="sm" type="none"/>
              <a:tailEnd len="sm" w="sm" type="none"/>
            </a:ln>
            <a:effectLst>
              <a:outerShdw blurRad="57150" rotWithShape="0" algn="ctr" dir="5400000" dist="19050">
                <a:srgbClr val="000000">
                  <a:alpha val="62745"/>
                </a:srgbClr>
              </a:outerShdw>
            </a:effectLst>
          </p:spPr>
        </p:cxnSp>
        <p:sp>
          <p:nvSpPr>
            <p:cNvPr id="645" name="Shape 645"/>
            <p:cNvSpPr/>
            <p:nvPr/>
          </p:nvSpPr>
          <p:spPr>
            <a:xfrm>
              <a:off x="931445" y="2121277"/>
              <a:ext cx="108783" cy="108783"/>
            </a:xfrm>
            <a:prstGeom prst="ellipse">
              <a:avLst/>
            </a:prstGeom>
            <a:solidFill>
              <a:schemeClr val="lt1">
                <a:alpha val="89803"/>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46" name="Shape 646"/>
            <p:cNvSpPr/>
            <p:nvPr/>
          </p:nvSpPr>
          <p:spPr>
            <a:xfrm>
              <a:off x="1917283" y="2121277"/>
              <a:ext cx="108783" cy="108783"/>
            </a:xfrm>
            <a:prstGeom prst="ellipse">
              <a:avLst/>
            </a:prstGeom>
            <a:solidFill>
              <a:schemeClr val="lt1">
                <a:alpha val="89803"/>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47" name="Shape 647"/>
            <p:cNvSpPr/>
            <p:nvPr/>
          </p:nvSpPr>
          <p:spPr>
            <a:xfrm>
              <a:off x="2168842" y="2336668"/>
              <a:ext cx="1577340" cy="491701"/>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48" name="Shape 648"/>
            <p:cNvSpPr txBox="1"/>
            <p:nvPr/>
          </p:nvSpPr>
          <p:spPr>
            <a:xfrm>
              <a:off x="2168842" y="2336668"/>
              <a:ext cx="1577340" cy="491701"/>
            </a:xfrm>
            <a:prstGeom prst="rect">
              <a:avLst/>
            </a:prstGeom>
            <a:noFill/>
            <a:ln>
              <a:noFill/>
            </a:ln>
          </p:spPr>
          <p:txBody>
            <a:bodyPr anchorCtr="1" anchor="t" bIns="0" lIns="0" spcFirstLastPara="1" rIns="0" wrap="square" tIns="0">
              <a:noAutofit/>
            </a:bodyPr>
            <a:lstStyle/>
            <a:p>
              <a:pPr indent="0" lvl="0" marL="0" marR="0" rtl="0" algn="ctr">
                <a:lnSpc>
                  <a:spcPct val="90000"/>
                </a:lnSpc>
                <a:spcBef>
                  <a:spcPts val="0"/>
                </a:spcBef>
                <a:spcAft>
                  <a:spcPts val="0"/>
                </a:spcAft>
                <a:buClr>
                  <a:schemeClr val="dk1"/>
                </a:buClr>
                <a:buSzPts val="1800"/>
                <a:buFont typeface="Arial"/>
                <a:buNone/>
              </a:pPr>
              <a:r>
                <a:rPr b="1" lang="en-US" sz="1800">
                  <a:solidFill>
                    <a:schemeClr val="dk1"/>
                  </a:solidFill>
                  <a:latin typeface="Arial"/>
                  <a:ea typeface="Arial"/>
                  <a:cs typeface="Arial"/>
                  <a:sym typeface="Arial"/>
                </a:rPr>
                <a:t>Mar. 2019</a:t>
              </a:r>
              <a:endParaRPr/>
            </a:p>
          </p:txBody>
        </p:sp>
        <p:sp>
          <p:nvSpPr>
            <p:cNvPr id="649" name="Shape 649"/>
            <p:cNvSpPr/>
            <p:nvPr/>
          </p:nvSpPr>
          <p:spPr>
            <a:xfrm>
              <a:off x="2089975" y="362520"/>
              <a:ext cx="1735074" cy="986393"/>
            </a:xfrm>
            <a:prstGeom prst="rect">
              <a:avLst/>
            </a:prstGeom>
            <a:solidFill>
              <a:srgbClr val="CDDDE3">
                <a:alpha val="89803"/>
              </a:srgbClr>
            </a:solidFill>
            <a:ln cap="flat" cmpd="sng" w="9525">
              <a:solidFill>
                <a:srgbClr val="CDDDE3">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50" name="Shape 650"/>
            <p:cNvSpPr txBox="1"/>
            <p:nvPr/>
          </p:nvSpPr>
          <p:spPr>
            <a:xfrm>
              <a:off x="2089975" y="362520"/>
              <a:ext cx="1735074" cy="986393"/>
            </a:xfrm>
            <a:prstGeom prst="rect">
              <a:avLst/>
            </a:prstGeom>
            <a:noFill/>
            <a:ln>
              <a:noFill/>
            </a:ln>
          </p:spPr>
          <p:txBody>
            <a:bodyPr anchorCtr="0" anchor="ctr" bIns="133350" lIns="133350" spcFirstLastPara="1" rIns="133350" wrap="square" tIns="133350">
              <a:noAutofit/>
            </a:bodyPr>
            <a:lstStyle/>
            <a:p>
              <a:pPr indent="0" lvl="0" marL="0" marR="0" rtl="0" algn="l">
                <a:lnSpc>
                  <a:spcPct val="90000"/>
                </a:lnSpc>
                <a:spcBef>
                  <a:spcPts val="0"/>
                </a:spcBef>
                <a:spcAft>
                  <a:spcPts val="0"/>
                </a:spcAft>
                <a:buClr>
                  <a:schemeClr val="dk1"/>
                </a:buClr>
                <a:buSzPts val="1400"/>
                <a:buFont typeface="Arial"/>
                <a:buNone/>
              </a:pPr>
              <a:r>
                <a:rPr b="1" lang="en-US" sz="1400">
                  <a:solidFill>
                    <a:schemeClr val="dk1"/>
                  </a:solidFill>
                  <a:latin typeface="Arial"/>
                  <a:ea typeface="Arial"/>
                  <a:cs typeface="Arial"/>
                  <a:sym typeface="Arial"/>
                </a:rPr>
                <a:t>STAGE 2</a:t>
              </a:r>
              <a:endParaRPr/>
            </a:p>
            <a:p>
              <a:pPr indent="-69850" lvl="1" marL="57150" marR="0" rtl="0" algn="l">
                <a:lnSpc>
                  <a:spcPct val="90000"/>
                </a:lnSpc>
                <a:spcBef>
                  <a:spcPts val="490"/>
                </a:spcBef>
                <a:spcAft>
                  <a:spcPts val="0"/>
                </a:spcAft>
                <a:buClr>
                  <a:schemeClr val="dk1"/>
                </a:buClr>
                <a:buSzPts val="1100"/>
                <a:buFont typeface="Arial"/>
                <a:buChar char="•"/>
              </a:pPr>
              <a:r>
                <a:rPr b="0" i="0" lang="en-US" sz="1100" u="none" cap="none" strike="noStrike">
                  <a:solidFill>
                    <a:schemeClr val="dk1"/>
                  </a:solidFill>
                  <a:latin typeface="Arial"/>
                  <a:ea typeface="Arial"/>
                  <a:cs typeface="Arial"/>
                  <a:sym typeface="Arial"/>
                </a:rPr>
                <a:t>REIDS Strategies &amp; Activities</a:t>
              </a:r>
              <a:endParaRPr/>
            </a:p>
            <a:p>
              <a:pPr indent="-69850" lvl="1" marL="57150" marR="0" rtl="0" algn="l">
                <a:lnSpc>
                  <a:spcPct val="90000"/>
                </a:lnSpc>
                <a:spcBef>
                  <a:spcPts val="165"/>
                </a:spcBef>
                <a:spcAft>
                  <a:spcPts val="0"/>
                </a:spcAft>
                <a:buClr>
                  <a:schemeClr val="dk1"/>
                </a:buClr>
                <a:buSzPts val="1100"/>
                <a:buFont typeface="Arial"/>
                <a:buChar char="•"/>
              </a:pPr>
              <a:r>
                <a:rPr b="0" i="0" lang="en-US" sz="1100" u="none" cap="none" strike="noStrike">
                  <a:solidFill>
                    <a:schemeClr val="dk1"/>
                  </a:solidFill>
                  <a:latin typeface="Arial"/>
                  <a:ea typeface="Arial"/>
                  <a:cs typeface="Arial"/>
                  <a:sym typeface="Arial"/>
                </a:rPr>
                <a:t>REIDS Evaluation</a:t>
              </a:r>
              <a:endParaRPr/>
            </a:p>
          </p:txBody>
        </p:sp>
        <p:cxnSp>
          <p:nvCxnSpPr>
            <p:cNvPr id="651" name="Shape 651"/>
            <p:cNvCxnSpPr/>
            <p:nvPr/>
          </p:nvCxnSpPr>
          <p:spPr>
            <a:xfrm>
              <a:off x="2957512" y="1348914"/>
              <a:ext cx="0" cy="739727"/>
            </a:xfrm>
            <a:prstGeom prst="straightConnector1">
              <a:avLst/>
            </a:prstGeom>
            <a:gradFill>
              <a:gsLst>
                <a:gs pos="0">
                  <a:srgbClr val="5DA2BB"/>
                </a:gs>
                <a:gs pos="50000">
                  <a:srgbClr val="3C99B7"/>
                </a:gs>
                <a:gs pos="100000">
                  <a:srgbClr val="3189A7"/>
                </a:gs>
              </a:gsLst>
              <a:lin ang="5400000" scaled="0"/>
            </a:gradFill>
            <a:ln cap="flat" cmpd="sng" w="9525">
              <a:solidFill>
                <a:srgbClr val="4297B2"/>
              </a:solidFill>
              <a:prstDash val="dash"/>
              <a:miter lim="800000"/>
              <a:headEnd len="sm" w="sm" type="none"/>
              <a:tailEnd len="sm" w="sm" type="none"/>
            </a:ln>
            <a:effectLst>
              <a:outerShdw blurRad="57150" rotWithShape="0" algn="ctr" dir="5400000" dist="19050">
                <a:srgbClr val="000000">
                  <a:alpha val="62745"/>
                </a:srgbClr>
              </a:outerShdw>
            </a:effectLst>
          </p:spPr>
        </p:cxnSp>
        <p:sp>
          <p:nvSpPr>
            <p:cNvPr id="652" name="Shape 652"/>
            <p:cNvSpPr/>
            <p:nvPr/>
          </p:nvSpPr>
          <p:spPr>
            <a:xfrm>
              <a:off x="3154680" y="1522968"/>
              <a:ext cx="1577340" cy="491701"/>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53" name="Shape 653"/>
            <p:cNvSpPr txBox="1"/>
            <p:nvPr/>
          </p:nvSpPr>
          <p:spPr>
            <a:xfrm>
              <a:off x="3154680" y="1522968"/>
              <a:ext cx="1577340" cy="491701"/>
            </a:xfrm>
            <a:prstGeom prst="rect">
              <a:avLst/>
            </a:prstGeom>
            <a:noFill/>
            <a:ln>
              <a:noFill/>
            </a:ln>
          </p:spPr>
          <p:txBody>
            <a:bodyPr anchorCtr="1" anchor="b" bIns="0" lIns="0" spcFirstLastPara="1" rIns="0" wrap="square" tIns="0">
              <a:noAutofit/>
            </a:bodyPr>
            <a:lstStyle/>
            <a:p>
              <a:pPr indent="0" lvl="0" marL="0" marR="0" rtl="0" algn="ctr">
                <a:lnSpc>
                  <a:spcPct val="90000"/>
                </a:lnSpc>
                <a:spcBef>
                  <a:spcPts val="0"/>
                </a:spcBef>
                <a:spcAft>
                  <a:spcPts val="0"/>
                </a:spcAft>
                <a:buClr>
                  <a:schemeClr val="dk1"/>
                </a:buClr>
                <a:buSzPts val="1800"/>
                <a:buFont typeface="Arial"/>
                <a:buNone/>
              </a:pPr>
              <a:r>
                <a:rPr b="1" lang="en-US" sz="1800">
                  <a:solidFill>
                    <a:schemeClr val="dk1"/>
                  </a:solidFill>
                  <a:latin typeface="Arial"/>
                  <a:ea typeface="Arial"/>
                  <a:cs typeface="Arial"/>
                  <a:sym typeface="Arial"/>
                </a:rPr>
                <a:t>Apr. 2019</a:t>
              </a:r>
              <a:endParaRPr/>
            </a:p>
          </p:txBody>
        </p:sp>
        <p:sp>
          <p:nvSpPr>
            <p:cNvPr id="654" name="Shape 654"/>
            <p:cNvSpPr/>
            <p:nvPr/>
          </p:nvSpPr>
          <p:spPr>
            <a:xfrm>
              <a:off x="3075813" y="3002423"/>
              <a:ext cx="1735074" cy="644949"/>
            </a:xfrm>
            <a:prstGeom prst="rect">
              <a:avLst/>
            </a:prstGeom>
            <a:solidFill>
              <a:srgbClr val="CDDDE3">
                <a:alpha val="89803"/>
              </a:srgbClr>
            </a:solidFill>
            <a:ln cap="flat" cmpd="sng" w="9525">
              <a:solidFill>
                <a:srgbClr val="CDDDE3">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55" name="Shape 655"/>
            <p:cNvSpPr txBox="1"/>
            <p:nvPr/>
          </p:nvSpPr>
          <p:spPr>
            <a:xfrm>
              <a:off x="3075813" y="3002423"/>
              <a:ext cx="1735074" cy="644949"/>
            </a:xfrm>
            <a:prstGeom prst="rect">
              <a:avLst/>
            </a:prstGeom>
            <a:noFill/>
            <a:ln>
              <a:noFill/>
            </a:ln>
          </p:spPr>
          <p:txBody>
            <a:bodyPr anchorCtr="0" anchor="ctr" bIns="133350" lIns="133350" spcFirstLastPara="1" rIns="133350" wrap="square" tIns="133350">
              <a:noAutofit/>
            </a:bodyPr>
            <a:lstStyle/>
            <a:p>
              <a:pPr indent="0" lvl="0" marL="0" marR="0" rtl="0" algn="l">
                <a:lnSpc>
                  <a:spcPct val="90000"/>
                </a:lnSpc>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Inclusion Coaching</a:t>
              </a:r>
              <a:endParaRPr/>
            </a:p>
          </p:txBody>
        </p:sp>
        <p:cxnSp>
          <p:nvCxnSpPr>
            <p:cNvPr id="656" name="Shape 656"/>
            <p:cNvCxnSpPr/>
            <p:nvPr/>
          </p:nvCxnSpPr>
          <p:spPr>
            <a:xfrm>
              <a:off x="3943350" y="2262695"/>
              <a:ext cx="0" cy="739727"/>
            </a:xfrm>
            <a:prstGeom prst="straightConnector1">
              <a:avLst/>
            </a:prstGeom>
            <a:gradFill>
              <a:gsLst>
                <a:gs pos="0">
                  <a:srgbClr val="5DA2BB"/>
                </a:gs>
                <a:gs pos="50000">
                  <a:srgbClr val="3C99B7"/>
                </a:gs>
                <a:gs pos="100000">
                  <a:srgbClr val="3189A7"/>
                </a:gs>
              </a:gsLst>
              <a:lin ang="5400000" scaled="0"/>
            </a:gradFill>
            <a:ln cap="flat" cmpd="sng" w="9525">
              <a:solidFill>
                <a:srgbClr val="4297B2"/>
              </a:solidFill>
              <a:prstDash val="dash"/>
              <a:miter lim="800000"/>
              <a:headEnd len="sm" w="sm" type="none"/>
              <a:tailEnd len="sm" w="sm" type="none"/>
            </a:ln>
            <a:effectLst>
              <a:outerShdw blurRad="57150" rotWithShape="0" algn="ctr" dir="5400000" dist="19050">
                <a:srgbClr val="000000">
                  <a:alpha val="62745"/>
                </a:srgbClr>
              </a:outerShdw>
            </a:effectLst>
          </p:spPr>
        </p:cxnSp>
        <p:sp>
          <p:nvSpPr>
            <p:cNvPr id="657" name="Shape 657"/>
            <p:cNvSpPr/>
            <p:nvPr/>
          </p:nvSpPr>
          <p:spPr>
            <a:xfrm>
              <a:off x="2903120" y="2121277"/>
              <a:ext cx="108783" cy="108783"/>
            </a:xfrm>
            <a:prstGeom prst="ellipse">
              <a:avLst/>
            </a:prstGeom>
            <a:solidFill>
              <a:schemeClr val="lt1">
                <a:alpha val="89803"/>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58" name="Shape 658"/>
            <p:cNvSpPr/>
            <p:nvPr/>
          </p:nvSpPr>
          <p:spPr>
            <a:xfrm>
              <a:off x="3888958" y="2121277"/>
              <a:ext cx="108783" cy="108783"/>
            </a:xfrm>
            <a:prstGeom prst="ellipse">
              <a:avLst/>
            </a:prstGeom>
            <a:solidFill>
              <a:schemeClr val="lt1">
                <a:alpha val="89803"/>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59" name="Shape 659"/>
            <p:cNvSpPr/>
            <p:nvPr/>
          </p:nvSpPr>
          <p:spPr>
            <a:xfrm>
              <a:off x="4140517" y="2336668"/>
              <a:ext cx="1577340" cy="491701"/>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60" name="Shape 660"/>
            <p:cNvSpPr txBox="1"/>
            <p:nvPr/>
          </p:nvSpPr>
          <p:spPr>
            <a:xfrm>
              <a:off x="4140517" y="2336668"/>
              <a:ext cx="1577340" cy="491701"/>
            </a:xfrm>
            <a:prstGeom prst="rect">
              <a:avLst/>
            </a:prstGeom>
            <a:noFill/>
            <a:ln>
              <a:noFill/>
            </a:ln>
          </p:spPr>
          <p:txBody>
            <a:bodyPr anchorCtr="1" anchor="t" bIns="0" lIns="0" spcFirstLastPara="1" rIns="0" wrap="square" tIns="0">
              <a:noAutofit/>
            </a:bodyPr>
            <a:lstStyle/>
            <a:p>
              <a:pPr indent="0" lvl="0" marL="0" marR="0" rtl="0" algn="ctr">
                <a:lnSpc>
                  <a:spcPct val="90000"/>
                </a:lnSpc>
                <a:spcBef>
                  <a:spcPts val="0"/>
                </a:spcBef>
                <a:spcAft>
                  <a:spcPts val="0"/>
                </a:spcAft>
                <a:buClr>
                  <a:schemeClr val="dk1"/>
                </a:buClr>
                <a:buSzPts val="1800"/>
                <a:buFont typeface="Arial"/>
                <a:buNone/>
              </a:pPr>
              <a:r>
                <a:rPr b="1" lang="en-US" sz="1800">
                  <a:solidFill>
                    <a:schemeClr val="dk1"/>
                  </a:solidFill>
                  <a:latin typeface="Arial"/>
                  <a:ea typeface="Arial"/>
                  <a:cs typeface="Arial"/>
                  <a:sym typeface="Arial"/>
                </a:rPr>
                <a:t>May 2019</a:t>
              </a:r>
              <a:endParaRPr/>
            </a:p>
          </p:txBody>
        </p:sp>
        <p:sp>
          <p:nvSpPr>
            <p:cNvPr id="661" name="Shape 661"/>
            <p:cNvSpPr/>
            <p:nvPr/>
          </p:nvSpPr>
          <p:spPr>
            <a:xfrm>
              <a:off x="4061650" y="514273"/>
              <a:ext cx="1735074" cy="834641"/>
            </a:xfrm>
            <a:prstGeom prst="rect">
              <a:avLst/>
            </a:prstGeom>
            <a:solidFill>
              <a:srgbClr val="CDDDE3">
                <a:alpha val="89803"/>
              </a:srgbClr>
            </a:solidFill>
            <a:ln cap="flat" cmpd="sng" w="9525">
              <a:solidFill>
                <a:srgbClr val="CDDDE3">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62" name="Shape 662"/>
            <p:cNvSpPr txBox="1"/>
            <p:nvPr/>
          </p:nvSpPr>
          <p:spPr>
            <a:xfrm>
              <a:off x="4061650" y="514273"/>
              <a:ext cx="1735074" cy="834641"/>
            </a:xfrm>
            <a:prstGeom prst="rect">
              <a:avLst/>
            </a:prstGeom>
            <a:noFill/>
            <a:ln>
              <a:noFill/>
            </a:ln>
          </p:spPr>
          <p:txBody>
            <a:bodyPr anchorCtr="0" anchor="ctr" bIns="133350" lIns="133350" spcFirstLastPara="1" rIns="133350" wrap="square" tIns="133350">
              <a:noAutofit/>
            </a:bodyPr>
            <a:lstStyle/>
            <a:p>
              <a:pPr indent="0" lvl="0" marL="0" marR="0" rtl="0" algn="l">
                <a:lnSpc>
                  <a:spcPct val="90000"/>
                </a:lnSpc>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Board Diversity Networking &amp; Cultivation Event</a:t>
              </a:r>
              <a:endParaRPr/>
            </a:p>
          </p:txBody>
        </p:sp>
        <p:cxnSp>
          <p:nvCxnSpPr>
            <p:cNvPr id="663" name="Shape 663"/>
            <p:cNvCxnSpPr/>
            <p:nvPr/>
          </p:nvCxnSpPr>
          <p:spPr>
            <a:xfrm>
              <a:off x="4929187" y="1348914"/>
              <a:ext cx="0" cy="739727"/>
            </a:xfrm>
            <a:prstGeom prst="straightConnector1">
              <a:avLst/>
            </a:prstGeom>
            <a:gradFill>
              <a:gsLst>
                <a:gs pos="0">
                  <a:srgbClr val="5DA2BB"/>
                </a:gs>
                <a:gs pos="50000">
                  <a:srgbClr val="3C99B7"/>
                </a:gs>
                <a:gs pos="100000">
                  <a:srgbClr val="3189A7"/>
                </a:gs>
              </a:gsLst>
              <a:lin ang="5400000" scaled="0"/>
            </a:gradFill>
            <a:ln cap="flat" cmpd="sng" w="9525">
              <a:solidFill>
                <a:srgbClr val="4297B2"/>
              </a:solidFill>
              <a:prstDash val="dash"/>
              <a:miter lim="800000"/>
              <a:headEnd len="sm" w="sm" type="none"/>
              <a:tailEnd len="sm" w="sm" type="none"/>
            </a:ln>
            <a:effectLst>
              <a:outerShdw blurRad="57150" rotWithShape="0" algn="ctr" dir="5400000" dist="19050">
                <a:srgbClr val="000000">
                  <a:alpha val="62745"/>
                </a:srgbClr>
              </a:outerShdw>
            </a:effectLst>
          </p:spPr>
        </p:cxnSp>
        <p:sp>
          <p:nvSpPr>
            <p:cNvPr id="664" name="Shape 664"/>
            <p:cNvSpPr/>
            <p:nvPr/>
          </p:nvSpPr>
          <p:spPr>
            <a:xfrm>
              <a:off x="5126355" y="1522968"/>
              <a:ext cx="1577340" cy="491701"/>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65" name="Shape 665"/>
            <p:cNvSpPr txBox="1"/>
            <p:nvPr/>
          </p:nvSpPr>
          <p:spPr>
            <a:xfrm>
              <a:off x="5126355" y="1522968"/>
              <a:ext cx="1577340" cy="491701"/>
            </a:xfrm>
            <a:prstGeom prst="rect">
              <a:avLst/>
            </a:prstGeom>
            <a:noFill/>
            <a:ln>
              <a:noFill/>
            </a:ln>
          </p:spPr>
          <p:txBody>
            <a:bodyPr anchorCtr="1" anchor="b" bIns="0" lIns="0" spcFirstLastPara="1" rIns="0" wrap="square" tIns="0">
              <a:noAutofit/>
            </a:bodyPr>
            <a:lstStyle/>
            <a:p>
              <a:pPr indent="0" lvl="0" marL="0" marR="0" rtl="0" algn="ctr">
                <a:lnSpc>
                  <a:spcPct val="90000"/>
                </a:lnSpc>
                <a:spcBef>
                  <a:spcPts val="0"/>
                </a:spcBef>
                <a:spcAft>
                  <a:spcPts val="0"/>
                </a:spcAft>
                <a:buClr>
                  <a:schemeClr val="dk1"/>
                </a:buClr>
                <a:buSzPts val="1800"/>
                <a:buFont typeface="Arial"/>
                <a:buNone/>
              </a:pPr>
              <a:r>
                <a:rPr b="1" lang="en-US" sz="1800">
                  <a:solidFill>
                    <a:schemeClr val="dk1"/>
                  </a:solidFill>
                  <a:latin typeface="Arial"/>
                  <a:ea typeface="Arial"/>
                  <a:cs typeface="Arial"/>
                  <a:sym typeface="Arial"/>
                </a:rPr>
                <a:t>June 2019</a:t>
              </a:r>
              <a:endParaRPr/>
            </a:p>
          </p:txBody>
        </p:sp>
        <p:sp>
          <p:nvSpPr>
            <p:cNvPr id="666" name="Shape 666"/>
            <p:cNvSpPr/>
            <p:nvPr/>
          </p:nvSpPr>
          <p:spPr>
            <a:xfrm>
              <a:off x="5047488" y="3002423"/>
              <a:ext cx="1735074" cy="986393"/>
            </a:xfrm>
            <a:prstGeom prst="rect">
              <a:avLst/>
            </a:prstGeom>
            <a:solidFill>
              <a:srgbClr val="CDDDE3">
                <a:alpha val="89803"/>
              </a:srgbClr>
            </a:solidFill>
            <a:ln cap="flat" cmpd="sng" w="9525">
              <a:solidFill>
                <a:srgbClr val="CDDDE3">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67" name="Shape 667"/>
            <p:cNvSpPr txBox="1"/>
            <p:nvPr/>
          </p:nvSpPr>
          <p:spPr>
            <a:xfrm>
              <a:off x="5047488" y="3002423"/>
              <a:ext cx="1735074" cy="986393"/>
            </a:xfrm>
            <a:prstGeom prst="rect">
              <a:avLst/>
            </a:prstGeom>
            <a:noFill/>
            <a:ln>
              <a:noFill/>
            </a:ln>
          </p:spPr>
          <p:txBody>
            <a:bodyPr anchorCtr="0" anchor="ctr" bIns="133350" lIns="133350" spcFirstLastPara="1" rIns="133350" wrap="square" tIns="133350">
              <a:noAutofit/>
            </a:bodyPr>
            <a:lstStyle/>
            <a:p>
              <a:pPr indent="0" lvl="0" marL="0" marR="0" rtl="0" algn="l">
                <a:lnSpc>
                  <a:spcPct val="90000"/>
                </a:lnSpc>
                <a:spcBef>
                  <a:spcPts val="0"/>
                </a:spcBef>
                <a:spcAft>
                  <a:spcPts val="0"/>
                </a:spcAft>
                <a:buClr>
                  <a:schemeClr val="dk1"/>
                </a:buClr>
                <a:buSzPts val="1400"/>
                <a:buFont typeface="Arial"/>
                <a:buNone/>
              </a:pPr>
              <a:r>
                <a:rPr b="1" lang="en-US" sz="1400">
                  <a:solidFill>
                    <a:schemeClr val="dk1"/>
                  </a:solidFill>
                  <a:latin typeface="Arial"/>
                  <a:ea typeface="Arial"/>
                  <a:cs typeface="Arial"/>
                  <a:sym typeface="Arial"/>
                </a:rPr>
                <a:t>STAGE 3</a:t>
              </a:r>
              <a:endParaRPr/>
            </a:p>
            <a:p>
              <a:pPr indent="-69850" lvl="1" marL="57150" marR="0" rtl="0" algn="l">
                <a:lnSpc>
                  <a:spcPct val="90000"/>
                </a:lnSpc>
                <a:spcBef>
                  <a:spcPts val="490"/>
                </a:spcBef>
                <a:spcAft>
                  <a:spcPts val="0"/>
                </a:spcAft>
                <a:buClr>
                  <a:schemeClr val="dk1"/>
                </a:buClr>
                <a:buSzPts val="1100"/>
                <a:buFont typeface="Arial"/>
                <a:buChar char="•"/>
              </a:pPr>
              <a:r>
                <a:rPr b="0" i="0" lang="en-US" sz="1100" u="none" cap="none" strike="noStrike">
                  <a:solidFill>
                    <a:schemeClr val="dk1"/>
                  </a:solidFill>
                  <a:latin typeface="Arial"/>
                  <a:ea typeface="Arial"/>
                  <a:cs typeface="Arial"/>
                  <a:sym typeface="Arial"/>
                </a:rPr>
                <a:t>REIDS Action Plan Due</a:t>
              </a:r>
              <a:endParaRPr/>
            </a:p>
            <a:p>
              <a:pPr indent="-69850" lvl="1" marL="57150" marR="0" rtl="0" algn="l">
                <a:lnSpc>
                  <a:spcPct val="90000"/>
                </a:lnSpc>
                <a:spcBef>
                  <a:spcPts val="165"/>
                </a:spcBef>
                <a:spcAft>
                  <a:spcPts val="0"/>
                </a:spcAft>
                <a:buClr>
                  <a:schemeClr val="dk1"/>
                </a:buClr>
                <a:buSzPts val="1100"/>
                <a:buFont typeface="Arial"/>
                <a:buChar char="•"/>
              </a:pPr>
              <a:r>
                <a:rPr b="0" i="0" lang="en-US" sz="1100" u="none" cap="none" strike="noStrike">
                  <a:solidFill>
                    <a:schemeClr val="dk1"/>
                  </a:solidFill>
                  <a:latin typeface="Arial"/>
                  <a:ea typeface="Arial"/>
                  <a:cs typeface="Arial"/>
                  <a:sym typeface="Arial"/>
                </a:rPr>
                <a:t>Final Presentation</a:t>
              </a:r>
              <a:endParaRPr/>
            </a:p>
          </p:txBody>
        </p:sp>
        <p:cxnSp>
          <p:nvCxnSpPr>
            <p:cNvPr id="668" name="Shape 668"/>
            <p:cNvCxnSpPr/>
            <p:nvPr/>
          </p:nvCxnSpPr>
          <p:spPr>
            <a:xfrm>
              <a:off x="5915025" y="2262695"/>
              <a:ext cx="0" cy="739727"/>
            </a:xfrm>
            <a:prstGeom prst="straightConnector1">
              <a:avLst/>
            </a:prstGeom>
            <a:gradFill>
              <a:gsLst>
                <a:gs pos="0">
                  <a:srgbClr val="5DA2BB"/>
                </a:gs>
                <a:gs pos="50000">
                  <a:srgbClr val="3C99B7"/>
                </a:gs>
                <a:gs pos="100000">
                  <a:srgbClr val="3189A7"/>
                </a:gs>
              </a:gsLst>
              <a:lin ang="5400000" scaled="0"/>
            </a:gradFill>
            <a:ln cap="flat" cmpd="sng" w="9525">
              <a:solidFill>
                <a:srgbClr val="4297B2"/>
              </a:solidFill>
              <a:prstDash val="dash"/>
              <a:miter lim="800000"/>
              <a:headEnd len="sm" w="sm" type="none"/>
              <a:tailEnd len="sm" w="sm" type="none"/>
            </a:ln>
            <a:effectLst>
              <a:outerShdw blurRad="57150" rotWithShape="0" algn="ctr" dir="5400000" dist="19050">
                <a:srgbClr val="000000">
                  <a:alpha val="62745"/>
                </a:srgbClr>
              </a:outerShdw>
            </a:effectLst>
          </p:spPr>
        </p:cxnSp>
        <p:sp>
          <p:nvSpPr>
            <p:cNvPr id="669" name="Shape 669"/>
            <p:cNvSpPr/>
            <p:nvPr/>
          </p:nvSpPr>
          <p:spPr>
            <a:xfrm>
              <a:off x="4874795" y="2121277"/>
              <a:ext cx="108783" cy="108783"/>
            </a:xfrm>
            <a:prstGeom prst="ellipse">
              <a:avLst/>
            </a:prstGeom>
            <a:solidFill>
              <a:schemeClr val="lt1">
                <a:alpha val="89803"/>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70" name="Shape 670"/>
            <p:cNvSpPr/>
            <p:nvPr/>
          </p:nvSpPr>
          <p:spPr>
            <a:xfrm>
              <a:off x="5860633" y="2121277"/>
              <a:ext cx="108783" cy="108783"/>
            </a:xfrm>
            <a:prstGeom prst="ellipse">
              <a:avLst/>
            </a:prstGeom>
            <a:solidFill>
              <a:schemeClr val="lt1">
                <a:alpha val="89803"/>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71" name="Shape 671"/>
            <p:cNvSpPr/>
            <p:nvPr/>
          </p:nvSpPr>
          <p:spPr>
            <a:xfrm>
              <a:off x="6112192" y="2336668"/>
              <a:ext cx="1577340" cy="491701"/>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72" name="Shape 672"/>
            <p:cNvSpPr txBox="1"/>
            <p:nvPr/>
          </p:nvSpPr>
          <p:spPr>
            <a:xfrm>
              <a:off x="6112192" y="2336668"/>
              <a:ext cx="1577340" cy="491701"/>
            </a:xfrm>
            <a:prstGeom prst="rect">
              <a:avLst/>
            </a:prstGeom>
            <a:noFill/>
            <a:ln>
              <a:noFill/>
            </a:ln>
          </p:spPr>
          <p:txBody>
            <a:bodyPr anchorCtr="1" anchor="t" bIns="0" lIns="0" spcFirstLastPara="1" rIns="0" wrap="square" tIns="0">
              <a:noAutofit/>
            </a:bodyPr>
            <a:lstStyle/>
            <a:p>
              <a:pPr indent="0" lvl="0" marL="0" marR="0" rtl="0" algn="ctr">
                <a:lnSpc>
                  <a:spcPct val="90000"/>
                </a:lnSpc>
                <a:spcBef>
                  <a:spcPts val="0"/>
                </a:spcBef>
                <a:spcAft>
                  <a:spcPts val="0"/>
                </a:spcAft>
                <a:buClr>
                  <a:schemeClr val="dk1"/>
                </a:buClr>
                <a:buSzPts val="1800"/>
                <a:buFont typeface="Arial"/>
                <a:buNone/>
              </a:pPr>
              <a:r>
                <a:rPr b="1" lang="en-US" sz="1800">
                  <a:solidFill>
                    <a:schemeClr val="dk1"/>
                  </a:solidFill>
                  <a:latin typeface="Arial"/>
                  <a:ea typeface="Arial"/>
                  <a:cs typeface="Arial"/>
                  <a:sym typeface="Arial"/>
                </a:rPr>
                <a:t>July–Dec. 2019</a:t>
              </a:r>
              <a:endParaRPr/>
            </a:p>
          </p:txBody>
        </p:sp>
        <p:sp>
          <p:nvSpPr>
            <p:cNvPr id="673" name="Shape 673"/>
            <p:cNvSpPr/>
            <p:nvPr/>
          </p:nvSpPr>
          <p:spPr>
            <a:xfrm>
              <a:off x="6033325" y="703964"/>
              <a:ext cx="1735074" cy="644949"/>
            </a:xfrm>
            <a:prstGeom prst="rect">
              <a:avLst/>
            </a:prstGeom>
            <a:solidFill>
              <a:srgbClr val="CDDDE3">
                <a:alpha val="89803"/>
              </a:srgbClr>
            </a:solidFill>
            <a:ln cap="flat" cmpd="sng" w="9525">
              <a:solidFill>
                <a:srgbClr val="CDDDE3">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74" name="Shape 674"/>
            <p:cNvSpPr txBox="1"/>
            <p:nvPr/>
          </p:nvSpPr>
          <p:spPr>
            <a:xfrm>
              <a:off x="6033325" y="703964"/>
              <a:ext cx="1735074" cy="644949"/>
            </a:xfrm>
            <a:prstGeom prst="rect">
              <a:avLst/>
            </a:prstGeom>
            <a:noFill/>
            <a:ln>
              <a:noFill/>
            </a:ln>
          </p:spPr>
          <p:txBody>
            <a:bodyPr anchorCtr="0" anchor="ctr" bIns="133350" lIns="133350" spcFirstLastPara="1" rIns="133350" wrap="square" tIns="133350">
              <a:noAutofit/>
            </a:bodyPr>
            <a:lstStyle/>
            <a:p>
              <a:pPr indent="0" lvl="0" marL="0" marR="0" rtl="0" algn="l">
                <a:lnSpc>
                  <a:spcPct val="90000"/>
                </a:lnSpc>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Recruitment Assistance</a:t>
              </a:r>
              <a:endParaRPr/>
            </a:p>
          </p:txBody>
        </p:sp>
        <p:cxnSp>
          <p:nvCxnSpPr>
            <p:cNvPr id="675" name="Shape 675"/>
            <p:cNvCxnSpPr/>
            <p:nvPr/>
          </p:nvCxnSpPr>
          <p:spPr>
            <a:xfrm>
              <a:off x="6900862" y="1348914"/>
              <a:ext cx="0" cy="739727"/>
            </a:xfrm>
            <a:prstGeom prst="straightConnector1">
              <a:avLst/>
            </a:prstGeom>
            <a:gradFill>
              <a:gsLst>
                <a:gs pos="0">
                  <a:srgbClr val="5DA2BB"/>
                </a:gs>
                <a:gs pos="50000">
                  <a:srgbClr val="3C99B7"/>
                </a:gs>
                <a:gs pos="100000">
                  <a:srgbClr val="3189A7"/>
                </a:gs>
              </a:gsLst>
              <a:lin ang="5400000" scaled="0"/>
            </a:gradFill>
            <a:ln cap="flat" cmpd="sng" w="9525">
              <a:solidFill>
                <a:srgbClr val="4297B2"/>
              </a:solidFill>
              <a:prstDash val="dash"/>
              <a:miter lim="800000"/>
              <a:headEnd len="sm" w="sm" type="none"/>
              <a:tailEnd len="sm" w="sm" type="none"/>
            </a:ln>
            <a:effectLst>
              <a:outerShdw blurRad="57150" rotWithShape="0" algn="ctr" dir="5400000" dist="19050">
                <a:srgbClr val="000000">
                  <a:alpha val="62745"/>
                </a:srgbClr>
              </a:outerShdw>
            </a:effectLst>
          </p:spPr>
        </p:cxnSp>
        <p:sp>
          <p:nvSpPr>
            <p:cNvPr id="676" name="Shape 676"/>
            <p:cNvSpPr/>
            <p:nvPr/>
          </p:nvSpPr>
          <p:spPr>
            <a:xfrm>
              <a:off x="6846470" y="2121277"/>
              <a:ext cx="108783" cy="108783"/>
            </a:xfrm>
            <a:prstGeom prst="ellipse">
              <a:avLst/>
            </a:prstGeom>
            <a:solidFill>
              <a:schemeClr val="lt1">
                <a:alpha val="89803"/>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0" name="Shape 680"/>
        <p:cNvGrpSpPr/>
        <p:nvPr/>
      </p:nvGrpSpPr>
      <p:grpSpPr>
        <a:xfrm>
          <a:off x="0" y="0"/>
          <a:ext cx="0" cy="0"/>
          <a:chOff x="0" y="0"/>
          <a:chExt cx="0" cy="0"/>
        </a:xfrm>
      </p:grpSpPr>
      <p:sp>
        <p:nvSpPr>
          <p:cNvPr id="681" name="Shape 681"/>
          <p:cNvSpPr txBox="1"/>
          <p:nvPr>
            <p:ph idx="1" type="body"/>
          </p:nvPr>
        </p:nvSpPr>
        <p:spPr>
          <a:xfrm>
            <a:off x="491492" y="2575034"/>
            <a:ext cx="8113966" cy="346222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1600"/>
              <a:buFont typeface="Cambria"/>
              <a:buNone/>
            </a:pPr>
            <a:r>
              <a:rPr b="1" i="0" lang="en-US" sz="1600" u="none" cap="none" strike="noStrike">
                <a:solidFill>
                  <a:schemeClr val="accent1"/>
                </a:solidFill>
                <a:latin typeface="Cambria"/>
                <a:ea typeface="Cambria"/>
                <a:cs typeface="Cambria"/>
                <a:sym typeface="Cambria"/>
              </a:rPr>
              <a:t>Contact:</a:t>
            </a:r>
            <a:endParaRPr/>
          </a:p>
          <a:p>
            <a:pPr indent="0" lvl="0" marL="0" marR="0" rtl="0" algn="l">
              <a:lnSpc>
                <a:spcPct val="90000"/>
              </a:lnSpc>
              <a:spcBef>
                <a:spcPts val="1000"/>
              </a:spcBef>
              <a:spcAft>
                <a:spcPts val="0"/>
              </a:spcAft>
              <a:buClr>
                <a:schemeClr val="accent1"/>
              </a:buClr>
              <a:buSzPts val="1600"/>
              <a:buFont typeface="Cambria"/>
              <a:buNone/>
            </a:pPr>
            <a:r>
              <a:t/>
            </a:r>
            <a:endParaRPr b="1" i="0" sz="1600" u="none" cap="none" strike="noStrike">
              <a:solidFill>
                <a:schemeClr val="accent1"/>
              </a:solidFill>
              <a:latin typeface="Cambria"/>
              <a:ea typeface="Cambria"/>
              <a:cs typeface="Cambria"/>
              <a:sym typeface="Cambria"/>
            </a:endParaRPr>
          </a:p>
          <a:p>
            <a:pPr indent="0" lvl="0" marL="0" marR="0" rtl="0" algn="ctr">
              <a:lnSpc>
                <a:spcPct val="90000"/>
              </a:lnSpc>
              <a:spcBef>
                <a:spcPts val="1000"/>
              </a:spcBef>
              <a:spcAft>
                <a:spcPts val="0"/>
              </a:spcAft>
              <a:buClr>
                <a:schemeClr val="accent1"/>
              </a:buClr>
              <a:buSzPts val="1600"/>
              <a:buFont typeface="Cambria"/>
              <a:buNone/>
            </a:pPr>
            <a:r>
              <a:rPr b="1" i="0" lang="en-US" sz="1600" u="none" cap="none" strike="noStrike">
                <a:solidFill>
                  <a:schemeClr val="accent1"/>
                </a:solidFill>
                <a:latin typeface="Cambria"/>
                <a:ea typeface="Cambria"/>
                <a:cs typeface="Cambria"/>
                <a:sym typeface="Cambria"/>
              </a:rPr>
              <a:t>Esther Jean-Marie, Director of Operations</a:t>
            </a:r>
            <a:endParaRPr/>
          </a:p>
          <a:p>
            <a:pPr indent="0" lvl="0" marL="0" marR="0" rtl="0" algn="ctr">
              <a:lnSpc>
                <a:spcPct val="90000"/>
              </a:lnSpc>
              <a:spcBef>
                <a:spcPts val="1000"/>
              </a:spcBef>
              <a:spcAft>
                <a:spcPts val="0"/>
              </a:spcAft>
              <a:buClr>
                <a:schemeClr val="accent1"/>
              </a:buClr>
              <a:buSzPts val="1600"/>
              <a:buFont typeface="Cambria"/>
              <a:buNone/>
            </a:pPr>
            <a:r>
              <a:rPr b="1" i="0" lang="en-US" sz="1600" u="sng" cap="none" strike="noStrike">
                <a:solidFill>
                  <a:schemeClr val="hlink"/>
                </a:solidFill>
                <a:latin typeface="Cambria"/>
                <a:ea typeface="Cambria"/>
                <a:cs typeface="Cambria"/>
                <a:sym typeface="Cambria"/>
                <a:hlinkClick r:id="rId3"/>
              </a:rPr>
              <a:t>Esther@ctmip.org</a:t>
            </a:r>
            <a:r>
              <a:rPr b="1" i="0" lang="en-US" sz="1600" u="none" cap="none" strike="noStrike">
                <a:solidFill>
                  <a:schemeClr val="accent1"/>
                </a:solidFill>
                <a:latin typeface="Cambria"/>
                <a:ea typeface="Cambria"/>
                <a:cs typeface="Cambria"/>
                <a:sym typeface="Cambria"/>
              </a:rPr>
              <a:t> </a:t>
            </a:r>
            <a:endParaRPr/>
          </a:p>
          <a:p>
            <a:pPr indent="0" lvl="0" marL="0" marR="0" rtl="0" algn="ctr">
              <a:lnSpc>
                <a:spcPct val="90000"/>
              </a:lnSpc>
              <a:spcBef>
                <a:spcPts val="1000"/>
              </a:spcBef>
              <a:spcAft>
                <a:spcPts val="0"/>
              </a:spcAft>
              <a:buClr>
                <a:schemeClr val="accent1"/>
              </a:buClr>
              <a:buSzPts val="1600"/>
              <a:buFont typeface="Cambria"/>
              <a:buNone/>
            </a:pPr>
            <a:r>
              <a:t/>
            </a:r>
            <a:endParaRPr b="1" i="0" sz="1600" u="none" cap="none" strike="noStrike">
              <a:solidFill>
                <a:schemeClr val="accent1"/>
              </a:solidFill>
              <a:latin typeface="Cambria"/>
              <a:ea typeface="Cambria"/>
              <a:cs typeface="Cambria"/>
              <a:sym typeface="Cambria"/>
            </a:endParaRPr>
          </a:p>
          <a:p>
            <a:pPr indent="0" lvl="0" marL="0" marR="0" rtl="0" algn="ctr">
              <a:lnSpc>
                <a:spcPct val="90000"/>
              </a:lnSpc>
              <a:spcBef>
                <a:spcPts val="1000"/>
              </a:spcBef>
              <a:spcAft>
                <a:spcPts val="0"/>
              </a:spcAft>
              <a:buClr>
                <a:schemeClr val="accent1"/>
              </a:buClr>
              <a:buSzPts val="1600"/>
              <a:buFont typeface="Cambria"/>
              <a:buNone/>
            </a:pPr>
            <a:r>
              <a:t/>
            </a:r>
            <a:endParaRPr b="1" i="0" sz="1600" u="none" cap="none" strike="noStrike">
              <a:solidFill>
                <a:schemeClr val="accent1"/>
              </a:solidFill>
              <a:latin typeface="Cambria"/>
              <a:ea typeface="Cambria"/>
              <a:cs typeface="Cambria"/>
              <a:sym typeface="Cambria"/>
            </a:endParaRPr>
          </a:p>
          <a:p>
            <a:pPr indent="0" lvl="0" marL="0" marR="0" rtl="0" algn="ctr">
              <a:lnSpc>
                <a:spcPct val="90000"/>
              </a:lnSpc>
              <a:spcBef>
                <a:spcPts val="1000"/>
              </a:spcBef>
              <a:spcAft>
                <a:spcPts val="0"/>
              </a:spcAft>
              <a:buClr>
                <a:schemeClr val="accent1"/>
              </a:buClr>
              <a:buSzPts val="1600"/>
              <a:buFont typeface="Cambria"/>
              <a:buNone/>
            </a:pPr>
            <a:r>
              <a:rPr b="1" i="0" lang="en-US" sz="1600" u="none" cap="none" strike="noStrike">
                <a:solidFill>
                  <a:schemeClr val="accent1"/>
                </a:solidFill>
                <a:latin typeface="Cambria"/>
                <a:ea typeface="Cambria"/>
                <a:cs typeface="Cambria"/>
                <a:sym typeface="Cambria"/>
              </a:rPr>
              <a:t>Karen Adamson, BDI Program Coordinator</a:t>
            </a:r>
            <a:endParaRPr/>
          </a:p>
          <a:p>
            <a:pPr indent="0" lvl="0" marL="0" marR="0" rtl="0" algn="ctr">
              <a:lnSpc>
                <a:spcPct val="90000"/>
              </a:lnSpc>
              <a:spcBef>
                <a:spcPts val="1000"/>
              </a:spcBef>
              <a:spcAft>
                <a:spcPts val="0"/>
              </a:spcAft>
              <a:buClr>
                <a:schemeClr val="accent1"/>
              </a:buClr>
              <a:buSzPts val="1600"/>
              <a:buFont typeface="Cambria"/>
              <a:buNone/>
            </a:pPr>
            <a:r>
              <a:rPr b="1" i="0" lang="en-US" sz="1600" u="sng" cap="none" strike="noStrike">
                <a:solidFill>
                  <a:schemeClr val="hlink"/>
                </a:solidFill>
                <a:latin typeface="Cambria"/>
                <a:ea typeface="Cambria"/>
                <a:cs typeface="Cambria"/>
                <a:sym typeface="Cambria"/>
                <a:hlinkClick r:id="rId4"/>
              </a:rPr>
              <a:t>Karen@ctmip.org</a:t>
            </a:r>
            <a:r>
              <a:rPr b="1" i="0" lang="en-US" sz="1600" u="none" cap="none" strike="noStrike">
                <a:solidFill>
                  <a:schemeClr val="accent1"/>
                </a:solidFill>
                <a:latin typeface="Cambria"/>
                <a:ea typeface="Cambria"/>
                <a:cs typeface="Cambria"/>
                <a:sym typeface="Cambria"/>
              </a:rPr>
              <a:t> </a:t>
            </a:r>
            <a:endParaRPr/>
          </a:p>
        </p:txBody>
      </p:sp>
      <p:sp>
        <p:nvSpPr>
          <p:cNvPr id="682" name="Shape 682"/>
          <p:cNvSpPr txBox="1"/>
          <p:nvPr>
            <p:ph type="title"/>
          </p:nvPr>
        </p:nvSpPr>
        <p:spPr>
          <a:xfrm>
            <a:off x="491492" y="1065868"/>
            <a:ext cx="3840085" cy="30292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800"/>
              <a:buFont typeface="Arial"/>
              <a:buNone/>
            </a:pPr>
            <a:r>
              <a:rPr b="1" i="0" lang="en-US" sz="1800" u="none" cap="none" strike="noStrike">
                <a:solidFill>
                  <a:schemeClr val="lt1"/>
                </a:solidFill>
                <a:latin typeface="Arial"/>
                <a:ea typeface="Arial"/>
                <a:cs typeface="Arial"/>
                <a:sym typeface="Arial"/>
              </a:rPr>
              <a:t>INTERESTED?</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6" name="Shape 686"/>
        <p:cNvGrpSpPr/>
        <p:nvPr/>
      </p:nvGrpSpPr>
      <p:grpSpPr>
        <a:xfrm>
          <a:off x="0" y="0"/>
          <a:ext cx="0" cy="0"/>
          <a:chOff x="0" y="0"/>
          <a:chExt cx="0" cy="0"/>
        </a:xfrm>
      </p:grpSpPr>
      <p:pic>
        <p:nvPicPr>
          <p:cNvPr descr="A close up of text on a white background&#10;&#10;Description generated with very high confidence" id="687" name="Shape 687"/>
          <p:cNvPicPr preferRelativeResize="0"/>
          <p:nvPr>
            <p:ph idx="1" type="body"/>
          </p:nvPr>
        </p:nvPicPr>
        <p:blipFill rotWithShape="1">
          <a:blip r:embed="rId3">
            <a:alphaModFix/>
          </a:blip>
          <a:srcRect b="0" l="0" r="0" t="0"/>
          <a:stretch/>
        </p:blipFill>
        <p:spPr>
          <a:xfrm>
            <a:off x="857955" y="643467"/>
            <a:ext cx="7428088" cy="557106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1" name="Shape 691"/>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3" name="Shape 373"/>
        <p:cNvGrpSpPr/>
        <p:nvPr/>
      </p:nvGrpSpPr>
      <p:grpSpPr>
        <a:xfrm>
          <a:off x="0" y="0"/>
          <a:ext cx="0" cy="0"/>
          <a:chOff x="0" y="0"/>
          <a:chExt cx="0" cy="0"/>
        </a:xfrm>
      </p:grpSpPr>
      <p:sp>
        <p:nvSpPr>
          <p:cNvPr id="374" name="Shape 374"/>
          <p:cNvSpPr txBox="1"/>
          <p:nvPr>
            <p:ph idx="1" type="body"/>
          </p:nvPr>
        </p:nvSpPr>
        <p:spPr>
          <a:xfrm>
            <a:off x="484714" y="1825625"/>
            <a:ext cx="8087786" cy="4351338"/>
          </a:xfrm>
          <a:prstGeom prst="rect">
            <a:avLst/>
          </a:prstGeom>
          <a:noFill/>
          <a:ln>
            <a:noFill/>
          </a:ln>
        </p:spPr>
        <p:txBody>
          <a:bodyPr anchorCtr="0" anchor="t" bIns="45700" lIns="91425" spcFirstLastPara="1" rIns="91425" wrap="square" tIns="45700">
            <a:noAutofit/>
          </a:bodyPr>
          <a:lstStyle/>
          <a:p>
            <a:pPr indent="-285750" lvl="0" marL="285750" marR="0" rtl="0" algn="l">
              <a:lnSpc>
                <a:spcPct val="90000"/>
              </a:lnSpc>
              <a:spcBef>
                <a:spcPts val="0"/>
              </a:spcBef>
              <a:spcAft>
                <a:spcPts val="0"/>
              </a:spcAft>
              <a:buClr>
                <a:schemeClr val="accent1"/>
              </a:buClr>
              <a:buSzPts val="2800"/>
              <a:buFont typeface="Noto Sans Symbols"/>
              <a:buChar char="❑"/>
            </a:pPr>
            <a:r>
              <a:rPr b="1" i="0" lang="en-US" sz="2800" u="none" cap="none" strike="noStrike">
                <a:solidFill>
                  <a:schemeClr val="accent1"/>
                </a:solidFill>
                <a:latin typeface="Cambria"/>
                <a:ea typeface="Cambria"/>
                <a:cs typeface="Cambria"/>
                <a:sym typeface="Cambria"/>
              </a:rPr>
              <a:t>What is Minority Inclusion Project?</a:t>
            </a:r>
            <a:endParaRPr/>
          </a:p>
          <a:p>
            <a:pPr indent="0" lvl="0" marL="0" marR="0" rtl="0" algn="l">
              <a:lnSpc>
                <a:spcPct val="90000"/>
              </a:lnSpc>
              <a:spcBef>
                <a:spcPts val="1000"/>
              </a:spcBef>
              <a:spcAft>
                <a:spcPts val="0"/>
              </a:spcAft>
              <a:buClr>
                <a:schemeClr val="accent1"/>
              </a:buClr>
              <a:buSzPts val="2800"/>
              <a:buFont typeface="Cambria"/>
              <a:buNone/>
            </a:pPr>
            <a:r>
              <a:t/>
            </a:r>
            <a:endParaRPr b="1" i="0" sz="2800" u="none" cap="none" strike="noStrike">
              <a:solidFill>
                <a:schemeClr val="accent1"/>
              </a:solidFill>
              <a:latin typeface="Cambria"/>
              <a:ea typeface="Cambria"/>
              <a:cs typeface="Cambria"/>
              <a:sym typeface="Cambria"/>
            </a:endParaRPr>
          </a:p>
          <a:p>
            <a:pPr indent="-285750" lvl="0" marL="285750" marR="0" rtl="0" algn="l">
              <a:lnSpc>
                <a:spcPct val="90000"/>
              </a:lnSpc>
              <a:spcBef>
                <a:spcPts val="1000"/>
              </a:spcBef>
              <a:spcAft>
                <a:spcPts val="0"/>
              </a:spcAft>
              <a:buClr>
                <a:schemeClr val="accent1"/>
              </a:buClr>
              <a:buSzPts val="2800"/>
              <a:buFont typeface="Noto Sans Symbols"/>
              <a:buChar char="❑"/>
            </a:pPr>
            <a:r>
              <a:rPr b="1" i="0" lang="en-US" sz="2800" u="none" cap="none" strike="noStrike">
                <a:solidFill>
                  <a:schemeClr val="accent1"/>
                </a:solidFill>
                <a:latin typeface="Cambria"/>
                <a:ea typeface="Cambria"/>
                <a:cs typeface="Cambria"/>
                <a:sym typeface="Cambria"/>
              </a:rPr>
              <a:t>Why Does Diversity Matter on Nonprofit Boards?</a:t>
            </a:r>
            <a:endParaRPr/>
          </a:p>
          <a:p>
            <a:pPr indent="-107950" lvl="0" marL="285750" marR="0" rtl="0" algn="l">
              <a:lnSpc>
                <a:spcPct val="90000"/>
              </a:lnSpc>
              <a:spcBef>
                <a:spcPts val="1000"/>
              </a:spcBef>
              <a:spcAft>
                <a:spcPts val="0"/>
              </a:spcAft>
              <a:buClr>
                <a:schemeClr val="accent1"/>
              </a:buClr>
              <a:buSzPts val="2800"/>
              <a:buFont typeface="Noto Sans Symbols"/>
              <a:buNone/>
            </a:pPr>
            <a:r>
              <a:t/>
            </a:r>
            <a:endParaRPr b="1" i="0" sz="2800" u="none" cap="none" strike="noStrike">
              <a:solidFill>
                <a:schemeClr val="accent1"/>
              </a:solidFill>
              <a:latin typeface="Cambria"/>
              <a:ea typeface="Cambria"/>
              <a:cs typeface="Cambria"/>
              <a:sym typeface="Cambria"/>
            </a:endParaRPr>
          </a:p>
          <a:p>
            <a:pPr indent="-285750" lvl="0" marL="285750" marR="0" rtl="0" algn="l">
              <a:lnSpc>
                <a:spcPct val="90000"/>
              </a:lnSpc>
              <a:spcBef>
                <a:spcPts val="1000"/>
              </a:spcBef>
              <a:spcAft>
                <a:spcPts val="0"/>
              </a:spcAft>
              <a:buClr>
                <a:schemeClr val="accent1"/>
              </a:buClr>
              <a:buSzPts val="2800"/>
              <a:buFont typeface="Noto Sans Symbols"/>
              <a:buChar char="❑"/>
            </a:pPr>
            <a:r>
              <a:rPr b="1" i="0" lang="en-US" sz="2800" u="none" cap="none" strike="noStrike">
                <a:solidFill>
                  <a:schemeClr val="accent1"/>
                </a:solidFill>
                <a:latin typeface="Cambria"/>
                <a:ea typeface="Cambria"/>
                <a:cs typeface="Cambria"/>
                <a:sym typeface="Cambria"/>
              </a:rPr>
              <a:t>What are the ways to cultivate board diversity?</a:t>
            </a:r>
            <a:endParaRPr/>
          </a:p>
          <a:p>
            <a:pPr indent="-107950" lvl="0" marL="285750" marR="0" rtl="0" algn="l">
              <a:lnSpc>
                <a:spcPct val="90000"/>
              </a:lnSpc>
              <a:spcBef>
                <a:spcPts val="1000"/>
              </a:spcBef>
              <a:spcAft>
                <a:spcPts val="0"/>
              </a:spcAft>
              <a:buClr>
                <a:schemeClr val="accent1"/>
              </a:buClr>
              <a:buSzPts val="2800"/>
              <a:buFont typeface="Noto Sans Symbols"/>
              <a:buNone/>
            </a:pPr>
            <a:r>
              <a:t/>
            </a:r>
            <a:endParaRPr b="1" i="0" sz="2800" u="none" cap="none" strike="noStrike">
              <a:solidFill>
                <a:schemeClr val="accent1"/>
              </a:solidFill>
              <a:latin typeface="Cambria"/>
              <a:ea typeface="Cambria"/>
              <a:cs typeface="Cambria"/>
              <a:sym typeface="Cambria"/>
            </a:endParaRPr>
          </a:p>
          <a:p>
            <a:pPr indent="-285750" lvl="0" marL="285750" marR="0" rtl="0" algn="l">
              <a:lnSpc>
                <a:spcPct val="90000"/>
              </a:lnSpc>
              <a:spcBef>
                <a:spcPts val="1000"/>
              </a:spcBef>
              <a:spcAft>
                <a:spcPts val="0"/>
              </a:spcAft>
              <a:buClr>
                <a:schemeClr val="accent1"/>
              </a:buClr>
              <a:buSzPts val="2800"/>
              <a:buFont typeface="Noto Sans Symbols"/>
              <a:buChar char="❑"/>
            </a:pPr>
            <a:r>
              <a:rPr b="1" i="0" lang="en-US" sz="2800" u="none" cap="none" strike="noStrike">
                <a:solidFill>
                  <a:schemeClr val="accent1"/>
                </a:solidFill>
                <a:latin typeface="Cambria"/>
                <a:ea typeface="Cambria"/>
                <a:cs typeface="Cambria"/>
                <a:sym typeface="Cambria"/>
              </a:rPr>
              <a:t>What is the Board Diversity Initiative?</a:t>
            </a:r>
            <a:endParaRPr/>
          </a:p>
          <a:p>
            <a:pPr indent="-107950" lvl="0" marL="285750" marR="0" rtl="0" algn="l">
              <a:lnSpc>
                <a:spcPct val="90000"/>
              </a:lnSpc>
              <a:spcBef>
                <a:spcPts val="1000"/>
              </a:spcBef>
              <a:spcAft>
                <a:spcPts val="0"/>
              </a:spcAft>
              <a:buClr>
                <a:schemeClr val="accent1"/>
              </a:buClr>
              <a:buSzPts val="2800"/>
              <a:buFont typeface="Noto Sans Symbols"/>
              <a:buNone/>
            </a:pPr>
            <a:r>
              <a:t/>
            </a:r>
            <a:endParaRPr b="1" i="0" sz="2800" u="none" cap="none" strike="noStrike">
              <a:solidFill>
                <a:schemeClr val="accent1"/>
              </a:solidFill>
              <a:latin typeface="Cambria"/>
              <a:ea typeface="Cambria"/>
              <a:cs typeface="Cambria"/>
              <a:sym typeface="Cambria"/>
            </a:endParaRPr>
          </a:p>
          <a:p>
            <a:pPr indent="-107950" lvl="0" marL="285750" marR="0" rtl="0" algn="l">
              <a:lnSpc>
                <a:spcPct val="90000"/>
              </a:lnSpc>
              <a:spcBef>
                <a:spcPts val="1000"/>
              </a:spcBef>
              <a:spcAft>
                <a:spcPts val="0"/>
              </a:spcAft>
              <a:buClr>
                <a:schemeClr val="accent1"/>
              </a:buClr>
              <a:buSzPts val="2800"/>
              <a:buFont typeface="Noto Sans Symbols"/>
              <a:buNone/>
            </a:pPr>
            <a:r>
              <a:t/>
            </a:r>
            <a:endParaRPr b="1" i="0" sz="2800" u="none" cap="none" strike="noStrike">
              <a:solidFill>
                <a:schemeClr val="accent1"/>
              </a:solidFill>
              <a:latin typeface="Cambria"/>
              <a:ea typeface="Cambria"/>
              <a:cs typeface="Cambria"/>
              <a:sym typeface="Cambria"/>
            </a:endParaRPr>
          </a:p>
          <a:p>
            <a:pPr indent="-171450" lvl="0" marL="285750" marR="0" rtl="0" algn="l">
              <a:lnSpc>
                <a:spcPct val="90000"/>
              </a:lnSpc>
              <a:spcBef>
                <a:spcPts val="1000"/>
              </a:spcBef>
              <a:spcAft>
                <a:spcPts val="0"/>
              </a:spcAft>
              <a:buClr>
                <a:schemeClr val="accent1"/>
              </a:buClr>
              <a:buSzPts val="1800"/>
              <a:buFont typeface="Noto Sans Symbols"/>
              <a:buNone/>
            </a:pPr>
            <a:r>
              <a:t/>
            </a:r>
            <a:endParaRPr b="1" i="0" sz="1800" u="none" cap="none" strike="noStrike">
              <a:solidFill>
                <a:schemeClr val="accent1"/>
              </a:solidFill>
              <a:latin typeface="Cambria"/>
              <a:ea typeface="Cambria"/>
              <a:cs typeface="Cambria"/>
              <a:sym typeface="Cambria"/>
            </a:endParaRPr>
          </a:p>
          <a:p>
            <a:pPr indent="-171450" lvl="0" marL="285750" marR="0" rtl="0" algn="l">
              <a:lnSpc>
                <a:spcPct val="90000"/>
              </a:lnSpc>
              <a:spcBef>
                <a:spcPts val="1000"/>
              </a:spcBef>
              <a:spcAft>
                <a:spcPts val="0"/>
              </a:spcAft>
              <a:buClr>
                <a:schemeClr val="accent1"/>
              </a:buClr>
              <a:buSzPts val="1800"/>
              <a:buFont typeface="Noto Sans Symbols"/>
              <a:buNone/>
            </a:pPr>
            <a:r>
              <a:t/>
            </a:r>
            <a:endParaRPr b="1" i="0" sz="1800" u="none" cap="none" strike="noStrike">
              <a:solidFill>
                <a:schemeClr val="accent1"/>
              </a:solidFill>
              <a:latin typeface="Cambria"/>
              <a:ea typeface="Cambria"/>
              <a:cs typeface="Cambria"/>
              <a:sym typeface="Cambria"/>
            </a:endParaRPr>
          </a:p>
          <a:p>
            <a:pPr indent="-171450" lvl="0" marL="285750" marR="0" rtl="0" algn="l">
              <a:lnSpc>
                <a:spcPct val="90000"/>
              </a:lnSpc>
              <a:spcBef>
                <a:spcPts val="1000"/>
              </a:spcBef>
              <a:spcAft>
                <a:spcPts val="0"/>
              </a:spcAft>
              <a:buClr>
                <a:schemeClr val="accent1"/>
              </a:buClr>
              <a:buSzPts val="1800"/>
              <a:buFont typeface="Noto Sans Symbols"/>
              <a:buNone/>
            </a:pPr>
            <a:r>
              <a:t/>
            </a:r>
            <a:endParaRPr b="1" i="0" sz="1800" u="none" cap="none" strike="noStrike">
              <a:solidFill>
                <a:schemeClr val="accent1"/>
              </a:solidFill>
              <a:latin typeface="Cambria"/>
              <a:ea typeface="Cambria"/>
              <a:cs typeface="Cambria"/>
              <a:sym typeface="Cambria"/>
            </a:endParaRPr>
          </a:p>
          <a:p>
            <a:pPr indent="-171450" lvl="0" marL="285750" marR="0" rtl="0" algn="l">
              <a:lnSpc>
                <a:spcPct val="90000"/>
              </a:lnSpc>
              <a:spcBef>
                <a:spcPts val="1000"/>
              </a:spcBef>
              <a:spcAft>
                <a:spcPts val="0"/>
              </a:spcAft>
              <a:buClr>
                <a:schemeClr val="accent1"/>
              </a:buClr>
              <a:buSzPts val="1800"/>
              <a:buFont typeface="Noto Sans Symbols"/>
              <a:buNone/>
            </a:pPr>
            <a:r>
              <a:t/>
            </a:r>
            <a:endParaRPr b="1" i="0" sz="1800" u="none" cap="none" strike="noStrike">
              <a:solidFill>
                <a:schemeClr val="accent1"/>
              </a:solidFill>
              <a:latin typeface="Cambria"/>
              <a:ea typeface="Cambria"/>
              <a:cs typeface="Cambria"/>
              <a:sym typeface="Cambria"/>
            </a:endParaRPr>
          </a:p>
        </p:txBody>
      </p:sp>
      <p:sp>
        <p:nvSpPr>
          <p:cNvPr id="375" name="Shape 375"/>
          <p:cNvSpPr txBox="1"/>
          <p:nvPr>
            <p:ph type="title"/>
          </p:nvPr>
        </p:nvSpPr>
        <p:spPr>
          <a:xfrm>
            <a:off x="484714" y="1009808"/>
            <a:ext cx="6735087" cy="39354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Arial"/>
              <a:buNone/>
            </a:pPr>
            <a:r>
              <a:rPr b="1" i="0" lang="en-US" sz="2000" u="none" cap="none" strike="noStrike">
                <a:solidFill>
                  <a:schemeClr val="lt1"/>
                </a:solidFill>
                <a:latin typeface="Arial"/>
                <a:ea typeface="Arial"/>
                <a:cs typeface="Arial"/>
                <a:sym typeface="Arial"/>
              </a:rPr>
              <a:t>Questions We Will Answer Today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79" name="Shape 379"/>
        <p:cNvGrpSpPr/>
        <p:nvPr/>
      </p:nvGrpSpPr>
      <p:grpSpPr>
        <a:xfrm>
          <a:off x="0" y="0"/>
          <a:ext cx="0" cy="0"/>
          <a:chOff x="0" y="0"/>
          <a:chExt cx="0" cy="0"/>
        </a:xfrm>
      </p:grpSpPr>
      <p:sp>
        <p:nvSpPr>
          <p:cNvPr id="380" name="Shape 380"/>
          <p:cNvSpPr txBox="1"/>
          <p:nvPr>
            <p:ph type="title"/>
          </p:nvPr>
        </p:nvSpPr>
        <p:spPr>
          <a:xfrm>
            <a:off x="487836" y="4559523"/>
            <a:ext cx="8176104" cy="123644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3500"/>
              <a:buFont typeface="Arial"/>
              <a:buNone/>
            </a:pPr>
            <a:r>
              <a:rPr b="1" i="0" lang="en-US" sz="3500" u="none" cap="none" strike="noStrike">
                <a:solidFill>
                  <a:schemeClr val="dk1"/>
                </a:solidFill>
                <a:latin typeface="Arial"/>
                <a:ea typeface="Arial"/>
                <a:cs typeface="Arial"/>
                <a:sym typeface="Arial"/>
              </a:rPr>
              <a:t>What is Minority Inclusion Project?</a:t>
            </a:r>
            <a:endParaRPr/>
          </a:p>
        </p:txBody>
      </p:sp>
      <p:sp>
        <p:nvSpPr>
          <p:cNvPr id="381" name="Shape 381"/>
          <p:cNvSpPr txBox="1"/>
          <p:nvPr>
            <p:ph idx="1" type="body"/>
          </p:nvPr>
        </p:nvSpPr>
        <p:spPr>
          <a:xfrm>
            <a:off x="487836" y="5795963"/>
            <a:ext cx="8176104" cy="560388"/>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Cambria"/>
              <a:buNone/>
            </a:pPr>
            <a:r>
              <a:t/>
            </a:r>
            <a:endParaRPr b="1" i="0" sz="2400" u="none" cap="none" strike="noStrike">
              <a:solidFill>
                <a:schemeClr val="dk1"/>
              </a:solidFill>
              <a:latin typeface="Arial"/>
              <a:ea typeface="Arial"/>
              <a:cs typeface="Arial"/>
              <a:sym typeface="Arial"/>
            </a:endParaRPr>
          </a:p>
        </p:txBody>
      </p:sp>
      <p:pic>
        <p:nvPicPr>
          <p:cNvPr descr="A person smiling for the camera&#10;&#10;Description generated with very high confidence" id="382" name="Shape 382"/>
          <p:cNvPicPr preferRelativeResize="0"/>
          <p:nvPr/>
        </p:nvPicPr>
        <p:blipFill rotWithShape="1">
          <a:blip r:embed="rId3">
            <a:alphaModFix/>
          </a:blip>
          <a:srcRect b="1" l="1953" r="2606" t="0"/>
          <a:stretch/>
        </p:blipFill>
        <p:spPr>
          <a:xfrm>
            <a:off x="20" y="1"/>
            <a:ext cx="9143979" cy="42394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7" name="Shape 387"/>
        <p:cNvGrpSpPr/>
        <p:nvPr/>
      </p:nvGrpSpPr>
      <p:grpSpPr>
        <a:xfrm>
          <a:off x="0" y="0"/>
          <a:ext cx="0" cy="0"/>
          <a:chOff x="0" y="0"/>
          <a:chExt cx="0" cy="0"/>
        </a:xfrm>
      </p:grpSpPr>
      <p:pic>
        <p:nvPicPr>
          <p:cNvPr descr="A group of people posing for a photo&#10;&#10;Description generated with high confidence" id="388" name="Shape 388"/>
          <p:cNvPicPr preferRelativeResize="0"/>
          <p:nvPr/>
        </p:nvPicPr>
        <p:blipFill rotWithShape="1">
          <a:blip r:embed="rId3">
            <a:alphaModFix/>
          </a:blip>
          <a:srcRect b="3" l="2391" r="3" t="0"/>
          <a:stretch/>
        </p:blipFill>
        <p:spPr>
          <a:xfrm>
            <a:off x="4753737" y="1904283"/>
            <a:ext cx="3805552" cy="4272681"/>
          </a:xfrm>
          <a:prstGeom prst="rect">
            <a:avLst/>
          </a:prstGeom>
          <a:noFill/>
          <a:ln>
            <a:noFill/>
          </a:ln>
        </p:spPr>
      </p:pic>
      <p:sp>
        <p:nvSpPr>
          <p:cNvPr id="389" name="Shape 389"/>
          <p:cNvSpPr txBox="1"/>
          <p:nvPr>
            <p:ph idx="1" type="body"/>
          </p:nvPr>
        </p:nvSpPr>
        <p:spPr>
          <a:xfrm>
            <a:off x="628652" y="1825625"/>
            <a:ext cx="3761613" cy="4351338"/>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1" anchor="t" bIns="45700" lIns="91425" spcFirstLastPara="1" rIns="91425" wrap="square" tIns="45700">
            <a:noAutofit/>
          </a:bodyPr>
          <a:lstStyle/>
          <a:p>
            <a:pPr indent="-285750" lvl="0" marL="285750" marR="0" rtl="0" algn="l">
              <a:lnSpc>
                <a:spcPct val="90000"/>
              </a:lnSpc>
              <a:spcBef>
                <a:spcPts val="0"/>
              </a:spcBef>
              <a:spcAft>
                <a:spcPts val="0"/>
              </a:spcAft>
              <a:buClr>
                <a:schemeClr val="dk1"/>
              </a:buClr>
              <a:buSzPts val="1700"/>
              <a:buFont typeface="Noto Sans Symbols"/>
              <a:buChar char="➢"/>
            </a:pPr>
            <a:r>
              <a:rPr b="0" i="0" lang="en-US" sz="1700" u="none" cap="none" strike="noStrike">
                <a:solidFill>
                  <a:schemeClr val="dk1"/>
                </a:solidFill>
                <a:latin typeface="Cambria"/>
                <a:ea typeface="Cambria"/>
                <a:cs typeface="Cambria"/>
                <a:sym typeface="Cambria"/>
              </a:rPr>
              <a:t>Minority Inclusion Project (MIP) works within a peer-learning network of nonprofit, private, and public partners to close the nonprofit racial leadership gap by creating pathways to leadership for people of color</a:t>
            </a:r>
            <a:endParaRPr/>
          </a:p>
          <a:p>
            <a:pPr indent="0" lvl="0" marL="0" marR="0" rtl="0" algn="l">
              <a:lnSpc>
                <a:spcPct val="90000"/>
              </a:lnSpc>
              <a:spcBef>
                <a:spcPts val="1000"/>
              </a:spcBef>
              <a:spcAft>
                <a:spcPts val="0"/>
              </a:spcAft>
              <a:buClr>
                <a:schemeClr val="accent1"/>
              </a:buClr>
              <a:buSzPts val="1700"/>
              <a:buFont typeface="Cambria"/>
              <a:buNone/>
            </a:pPr>
            <a:r>
              <a:t/>
            </a:r>
            <a:endParaRPr b="0" i="0" sz="1700" u="none" cap="none" strike="noStrike">
              <a:solidFill>
                <a:schemeClr val="dk1"/>
              </a:solidFill>
              <a:latin typeface="Cambria"/>
              <a:ea typeface="Cambria"/>
              <a:cs typeface="Cambria"/>
              <a:sym typeface="Cambria"/>
            </a:endParaRPr>
          </a:p>
          <a:p>
            <a:pPr indent="-285750" lvl="0" marL="285750" marR="0" rtl="0" algn="l">
              <a:lnSpc>
                <a:spcPct val="90000"/>
              </a:lnSpc>
              <a:spcBef>
                <a:spcPts val="1000"/>
              </a:spcBef>
              <a:spcAft>
                <a:spcPts val="0"/>
              </a:spcAft>
              <a:buClr>
                <a:schemeClr val="dk1"/>
              </a:buClr>
              <a:buSzPts val="1700"/>
              <a:buFont typeface="Noto Sans Symbols"/>
              <a:buChar char="➢"/>
            </a:pPr>
            <a:r>
              <a:rPr b="0" i="0" lang="en-US" sz="1700" u="none" cap="none" strike="noStrike">
                <a:solidFill>
                  <a:schemeClr val="dk1"/>
                </a:solidFill>
                <a:latin typeface="Cambria"/>
                <a:ea typeface="Cambria"/>
                <a:cs typeface="Cambria"/>
                <a:sym typeface="Cambria"/>
              </a:rPr>
              <a:t>Our growing network includes </a:t>
            </a:r>
            <a:r>
              <a:rPr b="1" i="0" lang="en-US" sz="1700" u="none" cap="none" strike="noStrike">
                <a:solidFill>
                  <a:schemeClr val="dk1"/>
                </a:solidFill>
                <a:latin typeface="Cambria"/>
                <a:ea typeface="Cambria"/>
                <a:cs typeface="Cambria"/>
                <a:sym typeface="Cambria"/>
              </a:rPr>
              <a:t>more than 50</a:t>
            </a:r>
            <a:r>
              <a:rPr b="0" i="0" lang="en-US" sz="1700" u="none" cap="none" strike="noStrike">
                <a:solidFill>
                  <a:schemeClr val="dk1"/>
                </a:solidFill>
                <a:latin typeface="Cambria"/>
                <a:ea typeface="Cambria"/>
                <a:cs typeface="Cambria"/>
                <a:sym typeface="Cambria"/>
              </a:rPr>
              <a:t> </a:t>
            </a:r>
            <a:r>
              <a:rPr b="1" i="0" lang="en-US" sz="1700" u="none" cap="none" strike="noStrike">
                <a:solidFill>
                  <a:schemeClr val="dk1"/>
                </a:solidFill>
                <a:latin typeface="Cambria"/>
                <a:ea typeface="Cambria"/>
                <a:cs typeface="Cambria"/>
                <a:sym typeface="Cambria"/>
              </a:rPr>
              <a:t>organizations and 700 individuals across sectors</a:t>
            </a:r>
            <a:r>
              <a:rPr b="0" i="0" lang="en-US" sz="1700" u="none" cap="none" strike="noStrike">
                <a:solidFill>
                  <a:schemeClr val="dk1"/>
                </a:solidFill>
                <a:latin typeface="Cambria"/>
                <a:ea typeface="Cambria"/>
                <a:cs typeface="Cambria"/>
                <a:sym typeface="Cambria"/>
              </a:rPr>
              <a:t> including faith-based and arts organizations, private foundations, nonprofit agencies, community coalitions, private sector businesses, colleges, and more</a:t>
            </a:r>
            <a:endParaRPr/>
          </a:p>
        </p:txBody>
      </p:sp>
      <p:sp>
        <p:nvSpPr>
          <p:cNvPr id="390" name="Shape 390"/>
          <p:cNvSpPr txBox="1"/>
          <p:nvPr>
            <p:ph type="title"/>
          </p:nvPr>
        </p:nvSpPr>
        <p:spPr>
          <a:xfrm>
            <a:off x="628650" y="365127"/>
            <a:ext cx="78867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Arial"/>
              <a:buNone/>
            </a:pPr>
            <a:r>
              <a:rPr b="1" i="0" lang="en-US" sz="2000" u="none" cap="none" strike="noStrike">
                <a:solidFill>
                  <a:schemeClr val="lt1"/>
                </a:solidFill>
                <a:latin typeface="Arial"/>
                <a:ea typeface="Arial"/>
                <a:cs typeface="Arial"/>
                <a:sym typeface="Arial"/>
              </a:rPr>
              <a:t>Who We Are</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4" name="Shape 394"/>
        <p:cNvGrpSpPr/>
        <p:nvPr/>
      </p:nvGrpSpPr>
      <p:grpSpPr>
        <a:xfrm>
          <a:off x="0" y="0"/>
          <a:ext cx="0" cy="0"/>
          <a:chOff x="0" y="0"/>
          <a:chExt cx="0" cy="0"/>
        </a:xfrm>
      </p:grpSpPr>
      <p:pic>
        <p:nvPicPr>
          <p:cNvPr descr="A close up of a logo&#10;&#10;Description generated with very high confidence" id="395" name="Shape 395"/>
          <p:cNvPicPr preferRelativeResize="0"/>
          <p:nvPr>
            <p:ph idx="1" type="body"/>
          </p:nvPr>
        </p:nvPicPr>
        <p:blipFill rotWithShape="1">
          <a:blip r:embed="rId3">
            <a:alphaModFix/>
          </a:blip>
          <a:srcRect b="0" l="0" r="0" t="0"/>
          <a:stretch/>
        </p:blipFill>
        <p:spPr>
          <a:xfrm>
            <a:off x="3417219" y="1395165"/>
            <a:ext cx="1363395" cy="1370725"/>
          </a:xfrm>
          <a:prstGeom prst="rect">
            <a:avLst/>
          </a:prstGeom>
          <a:noFill/>
          <a:ln>
            <a:noFill/>
          </a:ln>
        </p:spPr>
      </p:pic>
      <p:sp>
        <p:nvSpPr>
          <p:cNvPr id="396" name="Shape 396"/>
          <p:cNvSpPr txBox="1"/>
          <p:nvPr>
            <p:ph type="title"/>
          </p:nvPr>
        </p:nvSpPr>
        <p:spPr>
          <a:xfrm>
            <a:off x="484714" y="1009808"/>
            <a:ext cx="6735087" cy="39354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Arial"/>
              <a:buNone/>
            </a:pPr>
            <a:r>
              <a:rPr b="1" i="0" lang="en-US" sz="2000" u="none" cap="none" strike="noStrike">
                <a:solidFill>
                  <a:schemeClr val="lt1"/>
                </a:solidFill>
                <a:latin typeface="Arial"/>
                <a:ea typeface="Arial"/>
                <a:cs typeface="Arial"/>
                <a:sym typeface="Arial"/>
              </a:rPr>
              <a:t>2018 Partnerships</a:t>
            </a:r>
            <a:endParaRPr/>
          </a:p>
        </p:txBody>
      </p:sp>
      <p:pic>
        <p:nvPicPr>
          <p:cNvPr descr="A close up of a logo&#10;&#10;Description generated with very high confidence" id="397" name="Shape 397"/>
          <p:cNvPicPr preferRelativeResize="0"/>
          <p:nvPr/>
        </p:nvPicPr>
        <p:blipFill rotWithShape="1">
          <a:blip r:embed="rId4">
            <a:alphaModFix/>
          </a:blip>
          <a:srcRect b="0" l="0" r="0" t="0"/>
          <a:stretch/>
        </p:blipFill>
        <p:spPr>
          <a:xfrm>
            <a:off x="352088" y="1404994"/>
            <a:ext cx="1387690" cy="1268001"/>
          </a:xfrm>
          <a:prstGeom prst="rect">
            <a:avLst/>
          </a:prstGeom>
          <a:noFill/>
          <a:ln>
            <a:noFill/>
          </a:ln>
        </p:spPr>
      </p:pic>
      <p:pic>
        <p:nvPicPr>
          <p:cNvPr descr="A picture containing accessory&#10;&#10;Description generated with high confidence" id="398" name="Shape 398"/>
          <p:cNvPicPr preferRelativeResize="0"/>
          <p:nvPr/>
        </p:nvPicPr>
        <p:blipFill rotWithShape="1">
          <a:blip r:embed="rId5">
            <a:alphaModFix/>
          </a:blip>
          <a:srcRect b="0" l="0" r="0" t="0"/>
          <a:stretch/>
        </p:blipFill>
        <p:spPr>
          <a:xfrm>
            <a:off x="4853829" y="1552029"/>
            <a:ext cx="1902798" cy="979941"/>
          </a:xfrm>
          <a:prstGeom prst="rect">
            <a:avLst/>
          </a:prstGeom>
          <a:noFill/>
          <a:ln>
            <a:noFill/>
          </a:ln>
        </p:spPr>
      </p:pic>
      <p:pic>
        <p:nvPicPr>
          <p:cNvPr id="399" name="Shape 399"/>
          <p:cNvPicPr preferRelativeResize="0"/>
          <p:nvPr/>
        </p:nvPicPr>
        <p:blipFill/>
        <p:spPr>
          <a:xfrm>
            <a:off x="2656884" y="2800374"/>
            <a:ext cx="3830235" cy="684553"/>
          </a:xfrm>
          <a:prstGeom prst="rect">
            <a:avLst/>
          </a:prstGeom>
          <a:solidFill>
            <a:srgbClr val="FFFFFF"/>
          </a:solidFill>
          <a:ln>
            <a:noFill/>
          </a:ln>
        </p:spPr>
      </p:pic>
      <p:pic>
        <p:nvPicPr>
          <p:cNvPr id="400" name="Shape 400"/>
          <p:cNvPicPr preferRelativeResize="0"/>
          <p:nvPr/>
        </p:nvPicPr>
        <p:blipFill rotWithShape="1">
          <a:blip r:embed="rId6">
            <a:alphaModFix/>
          </a:blip>
          <a:srcRect b="0" l="0" r="0" t="0"/>
          <a:stretch/>
        </p:blipFill>
        <p:spPr>
          <a:xfrm>
            <a:off x="7131321" y="1436324"/>
            <a:ext cx="1198705" cy="979941"/>
          </a:xfrm>
          <a:prstGeom prst="rect">
            <a:avLst/>
          </a:prstGeom>
          <a:noFill/>
          <a:ln>
            <a:noFill/>
          </a:ln>
        </p:spPr>
      </p:pic>
      <p:pic>
        <p:nvPicPr>
          <p:cNvPr id="401" name="Shape 401"/>
          <p:cNvPicPr preferRelativeResize="0"/>
          <p:nvPr/>
        </p:nvPicPr>
        <p:blipFill rotWithShape="1">
          <a:blip r:embed="rId7">
            <a:alphaModFix/>
          </a:blip>
          <a:srcRect b="0" l="0" r="0" t="0"/>
          <a:stretch/>
        </p:blipFill>
        <p:spPr>
          <a:xfrm>
            <a:off x="217586" y="2716648"/>
            <a:ext cx="2238375" cy="685800"/>
          </a:xfrm>
          <a:prstGeom prst="rect">
            <a:avLst/>
          </a:prstGeom>
          <a:noFill/>
          <a:ln>
            <a:noFill/>
          </a:ln>
        </p:spPr>
      </p:pic>
      <p:pic>
        <p:nvPicPr>
          <p:cNvPr descr="A close up of a sign&#10;&#10;Description generated with very high confidence" id="402" name="Shape 402"/>
          <p:cNvPicPr preferRelativeResize="0"/>
          <p:nvPr/>
        </p:nvPicPr>
        <p:blipFill rotWithShape="1">
          <a:blip r:embed="rId8">
            <a:alphaModFix/>
          </a:blip>
          <a:srcRect b="0" l="0" r="0" t="0"/>
          <a:stretch/>
        </p:blipFill>
        <p:spPr>
          <a:xfrm>
            <a:off x="243747" y="3666411"/>
            <a:ext cx="2773531" cy="431305"/>
          </a:xfrm>
          <a:prstGeom prst="rect">
            <a:avLst/>
          </a:prstGeom>
          <a:noFill/>
          <a:ln>
            <a:noFill/>
          </a:ln>
        </p:spPr>
      </p:pic>
      <p:pic>
        <p:nvPicPr>
          <p:cNvPr id="403" name="Shape 403"/>
          <p:cNvPicPr preferRelativeResize="0"/>
          <p:nvPr/>
        </p:nvPicPr>
        <p:blipFill rotWithShape="1">
          <a:blip r:embed="rId9">
            <a:alphaModFix/>
          </a:blip>
          <a:srcRect b="0" l="0" r="0" t="0"/>
          <a:stretch/>
        </p:blipFill>
        <p:spPr>
          <a:xfrm>
            <a:off x="3164435" y="3574936"/>
            <a:ext cx="3445032" cy="515723"/>
          </a:xfrm>
          <a:prstGeom prst="rect">
            <a:avLst/>
          </a:prstGeom>
          <a:noFill/>
          <a:ln>
            <a:noFill/>
          </a:ln>
        </p:spPr>
      </p:pic>
      <p:pic>
        <p:nvPicPr>
          <p:cNvPr descr="A close up of a logo&#10;&#10;Description generated with high confidence" id="404" name="Shape 404"/>
          <p:cNvPicPr preferRelativeResize="0"/>
          <p:nvPr/>
        </p:nvPicPr>
        <p:blipFill rotWithShape="1">
          <a:blip r:embed="rId10">
            <a:alphaModFix/>
          </a:blip>
          <a:srcRect b="0" l="0" r="0" t="0"/>
          <a:stretch/>
        </p:blipFill>
        <p:spPr>
          <a:xfrm>
            <a:off x="6666985" y="2642025"/>
            <a:ext cx="2037735" cy="636792"/>
          </a:xfrm>
          <a:prstGeom prst="rect">
            <a:avLst/>
          </a:prstGeom>
          <a:noFill/>
          <a:ln>
            <a:noFill/>
          </a:ln>
        </p:spPr>
      </p:pic>
      <p:pic>
        <p:nvPicPr>
          <p:cNvPr id="405" name="Shape 405"/>
          <p:cNvPicPr preferRelativeResize="0"/>
          <p:nvPr/>
        </p:nvPicPr>
        <p:blipFill rotWithShape="1">
          <a:blip r:embed="rId11">
            <a:alphaModFix/>
          </a:blip>
          <a:srcRect b="0" l="0" r="0" t="0"/>
          <a:stretch/>
        </p:blipFill>
        <p:spPr>
          <a:xfrm>
            <a:off x="352090" y="4157648"/>
            <a:ext cx="1922699" cy="684481"/>
          </a:xfrm>
          <a:prstGeom prst="rect">
            <a:avLst/>
          </a:prstGeom>
          <a:noFill/>
          <a:ln>
            <a:noFill/>
          </a:ln>
        </p:spPr>
      </p:pic>
      <p:pic>
        <p:nvPicPr>
          <p:cNvPr descr="A close up of a logo&#10;&#10;Description generated with very high confidence" id="406" name="Shape 406"/>
          <p:cNvPicPr preferRelativeResize="0"/>
          <p:nvPr/>
        </p:nvPicPr>
        <p:blipFill rotWithShape="1">
          <a:blip r:embed="rId12">
            <a:alphaModFix/>
          </a:blip>
          <a:srcRect b="0" l="0" r="0" t="0"/>
          <a:stretch/>
        </p:blipFill>
        <p:spPr>
          <a:xfrm>
            <a:off x="3164437" y="4124236"/>
            <a:ext cx="2505425" cy="790685"/>
          </a:xfrm>
          <a:prstGeom prst="rect">
            <a:avLst/>
          </a:prstGeom>
          <a:noFill/>
          <a:ln>
            <a:noFill/>
          </a:ln>
        </p:spPr>
      </p:pic>
      <p:pic>
        <p:nvPicPr>
          <p:cNvPr descr="A close up of a sign&#10;&#10;Description generated with high confidence" id="407" name="Shape 407"/>
          <p:cNvPicPr preferRelativeResize="0"/>
          <p:nvPr/>
        </p:nvPicPr>
        <p:blipFill rotWithShape="1">
          <a:blip r:embed="rId13">
            <a:alphaModFix/>
          </a:blip>
          <a:srcRect b="0" l="0" r="0" t="0"/>
          <a:stretch/>
        </p:blipFill>
        <p:spPr>
          <a:xfrm>
            <a:off x="6450406" y="4121482"/>
            <a:ext cx="2470888" cy="790685"/>
          </a:xfrm>
          <a:prstGeom prst="rect">
            <a:avLst/>
          </a:prstGeom>
          <a:noFill/>
          <a:ln>
            <a:noFill/>
          </a:ln>
        </p:spPr>
      </p:pic>
      <p:pic>
        <p:nvPicPr>
          <p:cNvPr descr="A picture containing clipart&#10;&#10;Description generated with very high confidence" id="408" name="Shape 408"/>
          <p:cNvPicPr preferRelativeResize="0"/>
          <p:nvPr/>
        </p:nvPicPr>
        <p:blipFill rotWithShape="1">
          <a:blip r:embed="rId14">
            <a:alphaModFix/>
          </a:blip>
          <a:srcRect b="0" l="0" r="0" t="0"/>
          <a:stretch/>
        </p:blipFill>
        <p:spPr>
          <a:xfrm>
            <a:off x="157086" y="5701887"/>
            <a:ext cx="2710537" cy="643271"/>
          </a:xfrm>
          <a:prstGeom prst="rect">
            <a:avLst/>
          </a:prstGeom>
          <a:noFill/>
          <a:ln>
            <a:noFill/>
          </a:ln>
        </p:spPr>
      </p:pic>
      <p:pic>
        <p:nvPicPr>
          <p:cNvPr descr="A close up of a logo&#10;&#10;Description generated with very high confidence" id="409" name="Shape 409"/>
          <p:cNvPicPr preferRelativeResize="0"/>
          <p:nvPr/>
        </p:nvPicPr>
        <p:blipFill rotWithShape="1">
          <a:blip r:embed="rId15">
            <a:alphaModFix/>
          </a:blip>
          <a:srcRect b="0" l="0" r="0" t="0"/>
          <a:stretch/>
        </p:blipFill>
        <p:spPr>
          <a:xfrm>
            <a:off x="2910171" y="5655410"/>
            <a:ext cx="3483366" cy="689749"/>
          </a:xfrm>
          <a:prstGeom prst="rect">
            <a:avLst/>
          </a:prstGeom>
          <a:noFill/>
          <a:ln>
            <a:noFill/>
          </a:ln>
        </p:spPr>
      </p:pic>
      <p:pic>
        <p:nvPicPr>
          <p:cNvPr descr="A close up of a logo&#10;&#10;Description generated with very high confidence" id="410" name="Shape 410"/>
          <p:cNvPicPr preferRelativeResize="0"/>
          <p:nvPr/>
        </p:nvPicPr>
        <p:blipFill rotWithShape="1">
          <a:blip r:embed="rId16">
            <a:alphaModFix/>
          </a:blip>
          <a:srcRect b="0" l="0" r="0" t="0"/>
          <a:stretch/>
        </p:blipFill>
        <p:spPr>
          <a:xfrm>
            <a:off x="1699994" y="2154729"/>
            <a:ext cx="1604647" cy="414243"/>
          </a:xfrm>
          <a:prstGeom prst="rect">
            <a:avLst/>
          </a:prstGeom>
          <a:noFill/>
          <a:ln>
            <a:noFill/>
          </a:ln>
        </p:spPr>
      </p:pic>
      <p:pic>
        <p:nvPicPr>
          <p:cNvPr descr="A close up of a logo&#10;&#10;Description generated with very high confidence" id="411" name="Shape 411"/>
          <p:cNvPicPr preferRelativeResize="0"/>
          <p:nvPr/>
        </p:nvPicPr>
        <p:blipFill rotWithShape="1">
          <a:blip r:embed="rId17">
            <a:alphaModFix/>
          </a:blip>
          <a:srcRect b="0" l="0" r="0" t="0"/>
          <a:stretch/>
        </p:blipFill>
        <p:spPr>
          <a:xfrm>
            <a:off x="6233830" y="4965751"/>
            <a:ext cx="2470888" cy="719646"/>
          </a:xfrm>
          <a:prstGeom prst="rect">
            <a:avLst/>
          </a:prstGeom>
          <a:noFill/>
          <a:ln>
            <a:noFill/>
          </a:ln>
        </p:spPr>
      </p:pic>
      <p:pic>
        <p:nvPicPr>
          <p:cNvPr id="412" name="Shape 412"/>
          <p:cNvPicPr preferRelativeResize="0"/>
          <p:nvPr/>
        </p:nvPicPr>
        <p:blipFill rotWithShape="1">
          <a:blip r:embed="rId18">
            <a:alphaModFix/>
          </a:blip>
          <a:srcRect b="0" l="0" r="0" t="0"/>
          <a:stretch/>
        </p:blipFill>
        <p:spPr>
          <a:xfrm>
            <a:off x="6803723" y="3675865"/>
            <a:ext cx="1948091" cy="392031"/>
          </a:xfrm>
          <a:prstGeom prst="rect">
            <a:avLst/>
          </a:prstGeom>
          <a:noFill/>
          <a:ln>
            <a:noFill/>
          </a:ln>
        </p:spPr>
      </p:pic>
      <p:pic>
        <p:nvPicPr>
          <p:cNvPr descr="A picture containing clipart&#10;&#10;Description generated with very high confidence" id="413" name="Shape 413"/>
          <p:cNvPicPr preferRelativeResize="0"/>
          <p:nvPr/>
        </p:nvPicPr>
        <p:blipFill rotWithShape="1">
          <a:blip r:embed="rId19">
            <a:alphaModFix/>
          </a:blip>
          <a:srcRect b="0" l="0" r="0" t="0"/>
          <a:stretch/>
        </p:blipFill>
        <p:spPr>
          <a:xfrm>
            <a:off x="260845" y="5062173"/>
            <a:ext cx="2418902" cy="431305"/>
          </a:xfrm>
          <a:prstGeom prst="rect">
            <a:avLst/>
          </a:prstGeom>
          <a:noFill/>
          <a:ln>
            <a:noFill/>
          </a:ln>
        </p:spPr>
      </p:pic>
      <p:pic>
        <p:nvPicPr>
          <p:cNvPr id="414" name="Shape 414"/>
          <p:cNvPicPr preferRelativeResize="0"/>
          <p:nvPr/>
        </p:nvPicPr>
        <p:blipFill rotWithShape="1">
          <a:blip r:embed="rId20">
            <a:alphaModFix/>
          </a:blip>
          <a:srcRect b="0" l="0" r="0" t="0"/>
          <a:stretch/>
        </p:blipFill>
        <p:spPr>
          <a:xfrm>
            <a:off x="2967042" y="4896704"/>
            <a:ext cx="3093093" cy="778681"/>
          </a:xfrm>
          <a:prstGeom prst="rect">
            <a:avLst/>
          </a:prstGeom>
          <a:noFill/>
          <a:ln>
            <a:noFill/>
          </a:ln>
        </p:spPr>
      </p:pic>
      <p:pic>
        <p:nvPicPr>
          <p:cNvPr id="415" name="Shape 415"/>
          <p:cNvPicPr preferRelativeResize="0"/>
          <p:nvPr/>
        </p:nvPicPr>
        <p:blipFill rotWithShape="1">
          <a:blip r:embed="rId21">
            <a:alphaModFix/>
          </a:blip>
          <a:srcRect b="0" l="0" r="0" t="0"/>
          <a:stretch/>
        </p:blipFill>
        <p:spPr>
          <a:xfrm>
            <a:off x="6606717" y="5848194"/>
            <a:ext cx="2158266" cy="57010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9" name="Shape 419"/>
        <p:cNvGrpSpPr/>
        <p:nvPr/>
      </p:nvGrpSpPr>
      <p:grpSpPr>
        <a:xfrm>
          <a:off x="0" y="0"/>
          <a:ext cx="0" cy="0"/>
          <a:chOff x="0" y="0"/>
          <a:chExt cx="0" cy="0"/>
        </a:xfrm>
      </p:grpSpPr>
      <p:sp>
        <p:nvSpPr>
          <p:cNvPr id="420" name="Shape 420"/>
          <p:cNvSpPr txBox="1"/>
          <p:nvPr>
            <p:ph idx="1" type="body"/>
          </p:nvPr>
        </p:nvSpPr>
        <p:spPr>
          <a:xfrm>
            <a:off x="244083" y="1460332"/>
            <a:ext cx="3399450" cy="4988595"/>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1"/>
              </a:buClr>
              <a:buSzPts val="1500"/>
              <a:buFont typeface="Cambria"/>
              <a:buNone/>
            </a:pPr>
            <a:r>
              <a:rPr b="0" i="1" lang="en-US" sz="1500" u="sng" cap="none" strike="noStrike">
                <a:solidFill>
                  <a:schemeClr val="accent1"/>
                </a:solidFill>
                <a:latin typeface="Cambria"/>
                <a:ea typeface="Cambria"/>
                <a:cs typeface="Cambria"/>
                <a:sym typeface="Cambria"/>
              </a:rPr>
              <a:t>GOALS</a:t>
            </a:r>
            <a:endParaRPr/>
          </a:p>
          <a:p>
            <a:pPr indent="-285750" lvl="0" marL="285750" marR="0" rtl="0" algn="l">
              <a:lnSpc>
                <a:spcPct val="90000"/>
              </a:lnSpc>
              <a:spcBef>
                <a:spcPts val="1000"/>
              </a:spcBef>
              <a:spcAft>
                <a:spcPts val="0"/>
              </a:spcAft>
              <a:buClr>
                <a:schemeClr val="accent1"/>
              </a:buClr>
              <a:buSzPts val="1400"/>
              <a:buFont typeface="Noto Sans Symbols"/>
              <a:buChar char="❑"/>
            </a:pPr>
            <a:r>
              <a:rPr b="1" i="1" lang="en-US" sz="1400" u="none" cap="none" strike="noStrike">
                <a:solidFill>
                  <a:schemeClr val="accent1"/>
                </a:solidFill>
                <a:latin typeface="Cambria"/>
                <a:ea typeface="Cambria"/>
                <a:cs typeface="Cambria"/>
                <a:sym typeface="Cambria"/>
              </a:rPr>
              <a:t>To close the nonprofit racial leadership gap </a:t>
            </a:r>
            <a:r>
              <a:rPr b="0" i="0" lang="en-US" sz="1400" u="none" cap="none" strike="noStrike">
                <a:solidFill>
                  <a:schemeClr val="accent1"/>
                </a:solidFill>
                <a:latin typeface="Cambria"/>
                <a:ea typeface="Cambria"/>
                <a:cs typeface="Cambria"/>
                <a:sym typeface="Cambria"/>
              </a:rPr>
              <a:t>by leading efforts to overcome individual, institutional, and systemic barriers</a:t>
            </a:r>
            <a:endParaRPr/>
          </a:p>
          <a:p>
            <a:pPr indent="-196850" lvl="0" marL="285750" marR="0" rtl="0" algn="l">
              <a:lnSpc>
                <a:spcPct val="90000"/>
              </a:lnSpc>
              <a:spcBef>
                <a:spcPts val="1000"/>
              </a:spcBef>
              <a:spcAft>
                <a:spcPts val="0"/>
              </a:spcAft>
              <a:buClr>
                <a:schemeClr val="accent1"/>
              </a:buClr>
              <a:buSzPts val="1400"/>
              <a:buFont typeface="Noto Sans Symbols"/>
              <a:buNone/>
            </a:pPr>
            <a:r>
              <a:t/>
            </a:r>
            <a:endParaRPr b="0" i="0" sz="1400" u="none" cap="none" strike="noStrike">
              <a:solidFill>
                <a:schemeClr val="accent1"/>
              </a:solidFill>
              <a:latin typeface="Cambria"/>
              <a:ea typeface="Cambria"/>
              <a:cs typeface="Cambria"/>
              <a:sym typeface="Cambria"/>
            </a:endParaRPr>
          </a:p>
          <a:p>
            <a:pPr indent="-285750" lvl="0" marL="285750" marR="0" rtl="0" algn="l">
              <a:lnSpc>
                <a:spcPct val="90000"/>
              </a:lnSpc>
              <a:spcBef>
                <a:spcPts val="1000"/>
              </a:spcBef>
              <a:spcAft>
                <a:spcPts val="0"/>
              </a:spcAft>
              <a:buClr>
                <a:schemeClr val="accent1"/>
              </a:buClr>
              <a:buSzPts val="1400"/>
              <a:buFont typeface="Noto Sans Symbols"/>
              <a:buChar char="❑"/>
            </a:pPr>
            <a:r>
              <a:rPr b="1" i="1" lang="en-US" sz="1400" u="none" cap="none" strike="noStrike">
                <a:solidFill>
                  <a:schemeClr val="accent1"/>
                </a:solidFill>
                <a:latin typeface="Cambria"/>
                <a:ea typeface="Cambria"/>
                <a:cs typeface="Cambria"/>
                <a:sym typeface="Cambria"/>
              </a:rPr>
              <a:t>To help nonprofits stay effective and relevant in a changing world </a:t>
            </a:r>
            <a:r>
              <a:rPr b="0" i="0" lang="en-US" sz="1400" u="none" cap="none" strike="noStrike">
                <a:solidFill>
                  <a:schemeClr val="accent1"/>
                </a:solidFill>
                <a:latin typeface="Cambria"/>
                <a:ea typeface="Cambria"/>
                <a:cs typeface="Cambria"/>
                <a:sym typeface="Cambria"/>
              </a:rPr>
              <a:t>by aligning their values based on equity and inclusion with their practices</a:t>
            </a:r>
            <a:endParaRPr/>
          </a:p>
          <a:p>
            <a:pPr indent="-196850" lvl="0" marL="285750" marR="0" rtl="0" algn="l">
              <a:lnSpc>
                <a:spcPct val="90000"/>
              </a:lnSpc>
              <a:spcBef>
                <a:spcPts val="1000"/>
              </a:spcBef>
              <a:spcAft>
                <a:spcPts val="0"/>
              </a:spcAft>
              <a:buClr>
                <a:schemeClr val="accent1"/>
              </a:buClr>
              <a:buSzPts val="1400"/>
              <a:buFont typeface="Noto Sans Symbols"/>
              <a:buNone/>
            </a:pPr>
            <a:r>
              <a:t/>
            </a:r>
            <a:endParaRPr b="0" i="0" sz="1400" u="none" cap="none" strike="noStrike">
              <a:solidFill>
                <a:schemeClr val="accent1"/>
              </a:solidFill>
              <a:latin typeface="Cambria"/>
              <a:ea typeface="Cambria"/>
              <a:cs typeface="Cambria"/>
              <a:sym typeface="Cambria"/>
            </a:endParaRPr>
          </a:p>
          <a:p>
            <a:pPr indent="-285750" lvl="0" marL="285750" marR="0" rtl="0" algn="l">
              <a:lnSpc>
                <a:spcPct val="90000"/>
              </a:lnSpc>
              <a:spcBef>
                <a:spcPts val="1000"/>
              </a:spcBef>
              <a:spcAft>
                <a:spcPts val="0"/>
              </a:spcAft>
              <a:buClr>
                <a:schemeClr val="accent1"/>
              </a:buClr>
              <a:buSzPts val="1400"/>
              <a:buFont typeface="Noto Sans Symbols"/>
              <a:buChar char="❑"/>
            </a:pPr>
            <a:r>
              <a:rPr b="1" i="1" lang="en-US" sz="1400" u="none" cap="none" strike="noStrike">
                <a:solidFill>
                  <a:schemeClr val="accent1"/>
                </a:solidFill>
                <a:latin typeface="Cambria"/>
                <a:ea typeface="Cambria"/>
                <a:cs typeface="Cambria"/>
                <a:sym typeface="Cambria"/>
              </a:rPr>
              <a:t>To break the cycle of racialized practices, organizational structures, and policies </a:t>
            </a:r>
            <a:r>
              <a:rPr b="0" i="0" lang="en-US" sz="1400" u="none" cap="none" strike="noStrike">
                <a:solidFill>
                  <a:schemeClr val="accent1"/>
                </a:solidFill>
                <a:latin typeface="Cambria"/>
                <a:ea typeface="Cambria"/>
                <a:cs typeface="Cambria"/>
                <a:sym typeface="Cambria"/>
              </a:rPr>
              <a:t>that lead to majority white boards, and staff in nonprofits</a:t>
            </a:r>
            <a:endParaRPr/>
          </a:p>
          <a:p>
            <a:pPr indent="-196850" lvl="0" marL="285750" marR="0" rtl="0" algn="l">
              <a:lnSpc>
                <a:spcPct val="90000"/>
              </a:lnSpc>
              <a:spcBef>
                <a:spcPts val="1000"/>
              </a:spcBef>
              <a:spcAft>
                <a:spcPts val="0"/>
              </a:spcAft>
              <a:buClr>
                <a:schemeClr val="accent1"/>
              </a:buClr>
              <a:buSzPts val="1400"/>
              <a:buFont typeface="Noto Sans Symbols"/>
              <a:buNone/>
            </a:pPr>
            <a:r>
              <a:t/>
            </a:r>
            <a:endParaRPr b="0" i="0" sz="1400" u="none" cap="none" strike="noStrike">
              <a:solidFill>
                <a:schemeClr val="accent1"/>
              </a:solidFill>
              <a:latin typeface="Cambria"/>
              <a:ea typeface="Cambria"/>
              <a:cs typeface="Cambria"/>
              <a:sym typeface="Cambria"/>
            </a:endParaRPr>
          </a:p>
          <a:p>
            <a:pPr indent="-285750" lvl="0" marL="285750" marR="0" rtl="0" algn="l">
              <a:lnSpc>
                <a:spcPct val="90000"/>
              </a:lnSpc>
              <a:spcBef>
                <a:spcPts val="1000"/>
              </a:spcBef>
              <a:spcAft>
                <a:spcPts val="0"/>
              </a:spcAft>
              <a:buClr>
                <a:schemeClr val="accent1"/>
              </a:buClr>
              <a:buSzPts val="1400"/>
              <a:buFont typeface="Noto Sans Symbols"/>
              <a:buChar char="❑"/>
            </a:pPr>
            <a:r>
              <a:rPr b="1" i="1" lang="en-US" sz="1400" u="none" cap="none" strike="noStrike">
                <a:solidFill>
                  <a:schemeClr val="accent1"/>
                </a:solidFill>
                <a:latin typeface="Cambria"/>
                <a:ea typeface="Cambria"/>
                <a:cs typeface="Cambria"/>
                <a:sym typeface="Cambria"/>
              </a:rPr>
              <a:t>To increase the number of nonprofit leaders of color </a:t>
            </a:r>
            <a:r>
              <a:rPr b="0" i="0" lang="en-US" sz="1400" u="none" cap="none" strike="noStrike">
                <a:solidFill>
                  <a:schemeClr val="accent1"/>
                </a:solidFill>
                <a:latin typeface="Cambria"/>
                <a:ea typeface="Cambria"/>
                <a:cs typeface="Cambria"/>
                <a:sym typeface="Cambria"/>
              </a:rPr>
              <a:t>needed to address the practices and biases of nonprofits in Connecticut</a:t>
            </a:r>
            <a:endParaRPr/>
          </a:p>
          <a:p>
            <a:pPr indent="0" lvl="0" marL="0" marR="0" rtl="0" algn="l">
              <a:lnSpc>
                <a:spcPct val="90000"/>
              </a:lnSpc>
              <a:spcBef>
                <a:spcPts val="1000"/>
              </a:spcBef>
              <a:spcAft>
                <a:spcPts val="0"/>
              </a:spcAft>
              <a:buClr>
                <a:schemeClr val="accent1"/>
              </a:buClr>
              <a:buSzPts val="1800"/>
              <a:buFont typeface="Cambria"/>
              <a:buNone/>
            </a:pPr>
            <a:r>
              <a:t/>
            </a:r>
            <a:endParaRPr b="1" i="0" sz="1800" u="none" cap="none" strike="noStrike">
              <a:solidFill>
                <a:schemeClr val="accent1"/>
              </a:solidFill>
              <a:latin typeface="Cambria"/>
              <a:ea typeface="Cambria"/>
              <a:cs typeface="Cambria"/>
              <a:sym typeface="Cambria"/>
            </a:endParaRPr>
          </a:p>
        </p:txBody>
      </p:sp>
      <p:sp>
        <p:nvSpPr>
          <p:cNvPr id="421" name="Shape 421"/>
          <p:cNvSpPr txBox="1"/>
          <p:nvPr>
            <p:ph type="title"/>
          </p:nvPr>
        </p:nvSpPr>
        <p:spPr>
          <a:xfrm>
            <a:off x="484714" y="1009808"/>
            <a:ext cx="6735087" cy="39354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Arial"/>
              <a:buNone/>
            </a:pPr>
            <a:r>
              <a:rPr b="1" i="0" lang="en-US" sz="2000" u="none" cap="none" strike="noStrike">
                <a:solidFill>
                  <a:schemeClr val="lt1"/>
                </a:solidFill>
                <a:latin typeface="Arial"/>
                <a:ea typeface="Arial"/>
                <a:cs typeface="Arial"/>
                <a:sym typeface="Arial"/>
              </a:rPr>
              <a:t>MIP Strategic Goals &amp; Objectives</a:t>
            </a:r>
            <a:endParaRPr/>
          </a:p>
        </p:txBody>
      </p:sp>
      <p:sp>
        <p:nvSpPr>
          <p:cNvPr id="422" name="Shape 422"/>
          <p:cNvSpPr txBox="1"/>
          <p:nvPr/>
        </p:nvSpPr>
        <p:spPr>
          <a:xfrm>
            <a:off x="5073856" y="1472863"/>
            <a:ext cx="3717221" cy="4976063"/>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1"/>
              </a:buClr>
              <a:buSzPts val="1500"/>
              <a:buFont typeface="Cambria"/>
              <a:buNone/>
            </a:pPr>
            <a:r>
              <a:rPr b="0" i="1" lang="en-US" sz="1500" u="sng" cap="none" strike="noStrike">
                <a:solidFill>
                  <a:schemeClr val="accent1"/>
                </a:solidFill>
                <a:latin typeface="Cambria"/>
                <a:ea typeface="Cambria"/>
                <a:cs typeface="Cambria"/>
                <a:sym typeface="Cambria"/>
              </a:rPr>
              <a:t>OBJECTIVES</a:t>
            </a:r>
            <a:endParaRPr/>
          </a:p>
          <a:p>
            <a:pPr indent="-214313" lvl="0" marL="214313" marR="0" rtl="0" algn="l">
              <a:lnSpc>
                <a:spcPct val="90000"/>
              </a:lnSpc>
              <a:spcBef>
                <a:spcPts val="1000"/>
              </a:spcBef>
              <a:spcAft>
                <a:spcPts val="0"/>
              </a:spcAft>
              <a:buClr>
                <a:schemeClr val="accent1"/>
              </a:buClr>
              <a:buSzPts val="1400"/>
              <a:buFont typeface="Noto Sans Symbols"/>
              <a:buChar char="❖"/>
            </a:pPr>
            <a:r>
              <a:rPr b="0" i="1" lang="en-US" sz="1400" u="none" cap="none" strike="noStrike">
                <a:solidFill>
                  <a:schemeClr val="accent1"/>
                </a:solidFill>
                <a:latin typeface="Cambria"/>
                <a:ea typeface="Cambria"/>
                <a:cs typeface="Cambria"/>
                <a:sym typeface="Cambria"/>
              </a:rPr>
              <a:t>Connect nonprofits with a pipeline</a:t>
            </a:r>
            <a:r>
              <a:rPr b="0" i="0" lang="en-US" sz="1400" u="none" cap="none" strike="noStrike">
                <a:solidFill>
                  <a:schemeClr val="accent1"/>
                </a:solidFill>
                <a:latin typeface="Cambria"/>
                <a:ea typeface="Cambria"/>
                <a:cs typeface="Cambria"/>
                <a:sym typeface="Cambria"/>
              </a:rPr>
              <a:t> of racially and ethnically diverse talent, emerging leaders, and seasoned professionals for executive and board leadership</a:t>
            </a:r>
            <a:endParaRPr/>
          </a:p>
          <a:p>
            <a:pPr indent="0" lvl="0" marL="0" marR="0" rtl="0" algn="l">
              <a:lnSpc>
                <a:spcPct val="90000"/>
              </a:lnSpc>
              <a:spcBef>
                <a:spcPts val="1000"/>
              </a:spcBef>
              <a:spcAft>
                <a:spcPts val="0"/>
              </a:spcAft>
              <a:buClr>
                <a:schemeClr val="accent1"/>
              </a:buClr>
              <a:buSzPts val="1400"/>
              <a:buFont typeface="Cambria"/>
              <a:buNone/>
            </a:pPr>
            <a:r>
              <a:t/>
            </a:r>
            <a:endParaRPr b="0" i="0" sz="1400" u="none" cap="none" strike="noStrike">
              <a:solidFill>
                <a:schemeClr val="accent1"/>
              </a:solidFill>
              <a:latin typeface="Cambria"/>
              <a:ea typeface="Cambria"/>
              <a:cs typeface="Cambria"/>
              <a:sym typeface="Cambria"/>
            </a:endParaRPr>
          </a:p>
          <a:p>
            <a:pPr indent="-214313" lvl="0" marL="214313" marR="0" rtl="0" algn="l">
              <a:lnSpc>
                <a:spcPct val="90000"/>
              </a:lnSpc>
              <a:spcBef>
                <a:spcPts val="1000"/>
              </a:spcBef>
              <a:spcAft>
                <a:spcPts val="0"/>
              </a:spcAft>
              <a:buClr>
                <a:schemeClr val="accent1"/>
              </a:buClr>
              <a:buSzPts val="1400"/>
              <a:buFont typeface="Noto Sans Symbols"/>
              <a:buChar char="❖"/>
            </a:pPr>
            <a:r>
              <a:rPr b="0" i="1" lang="en-US" sz="1400" u="none" cap="none" strike="noStrike">
                <a:solidFill>
                  <a:schemeClr val="accent1"/>
                </a:solidFill>
                <a:latin typeface="Cambria"/>
                <a:ea typeface="Cambria"/>
                <a:cs typeface="Cambria"/>
                <a:sym typeface="Cambria"/>
              </a:rPr>
              <a:t>Provide transformational technical assistance, training, and consulting services</a:t>
            </a:r>
            <a:r>
              <a:rPr b="0" i="0" lang="en-US" sz="1400" u="none" cap="none" strike="noStrike">
                <a:solidFill>
                  <a:schemeClr val="accent1"/>
                </a:solidFill>
                <a:latin typeface="Cambria"/>
                <a:ea typeface="Cambria"/>
                <a:cs typeface="Cambria"/>
                <a:sym typeface="Cambria"/>
              </a:rPr>
              <a:t> for nonprofit organizations in strategic visioning, goal setting, and planning of diversity, equity, and inclusion plans</a:t>
            </a:r>
            <a:endParaRPr/>
          </a:p>
          <a:p>
            <a:pPr indent="0" lvl="0" marL="0" marR="0" rtl="0" algn="l">
              <a:lnSpc>
                <a:spcPct val="90000"/>
              </a:lnSpc>
              <a:spcBef>
                <a:spcPts val="1000"/>
              </a:spcBef>
              <a:spcAft>
                <a:spcPts val="0"/>
              </a:spcAft>
              <a:buClr>
                <a:schemeClr val="accent1"/>
              </a:buClr>
              <a:buSzPts val="1400"/>
              <a:buFont typeface="Cambria"/>
              <a:buNone/>
            </a:pPr>
            <a:r>
              <a:t/>
            </a:r>
            <a:endParaRPr b="0" i="0" sz="1400" u="none" cap="none" strike="noStrike">
              <a:solidFill>
                <a:schemeClr val="accent1"/>
              </a:solidFill>
              <a:latin typeface="Cambria"/>
              <a:ea typeface="Cambria"/>
              <a:cs typeface="Cambria"/>
              <a:sym typeface="Cambria"/>
            </a:endParaRPr>
          </a:p>
          <a:p>
            <a:pPr indent="-214313" lvl="0" marL="214313" marR="0" rtl="0" algn="l">
              <a:lnSpc>
                <a:spcPct val="90000"/>
              </a:lnSpc>
              <a:spcBef>
                <a:spcPts val="1000"/>
              </a:spcBef>
              <a:spcAft>
                <a:spcPts val="0"/>
              </a:spcAft>
              <a:buClr>
                <a:schemeClr val="accent1"/>
              </a:buClr>
              <a:buSzPts val="1400"/>
              <a:buFont typeface="Noto Sans Symbols"/>
              <a:buChar char="❖"/>
            </a:pPr>
            <a:r>
              <a:rPr b="0" i="0" lang="en-US" sz="1400" u="none" cap="none" strike="noStrike">
                <a:solidFill>
                  <a:schemeClr val="accent1"/>
                </a:solidFill>
                <a:latin typeface="Cambria"/>
                <a:ea typeface="Cambria"/>
                <a:cs typeface="Cambria"/>
                <a:sym typeface="Cambria"/>
              </a:rPr>
              <a:t>Engage in, facilitate and lead </a:t>
            </a:r>
            <a:r>
              <a:rPr b="0" i="1" lang="en-US" sz="1400" u="none" cap="none" strike="noStrike">
                <a:solidFill>
                  <a:schemeClr val="accent1"/>
                </a:solidFill>
                <a:latin typeface="Cambria"/>
                <a:ea typeface="Cambria"/>
                <a:cs typeface="Cambria"/>
                <a:sym typeface="Cambria"/>
              </a:rPr>
              <a:t>cross-cultural bridge building b</a:t>
            </a:r>
            <a:r>
              <a:rPr b="0" i="0" lang="en-US" sz="1400" u="none" cap="none" strike="noStrike">
                <a:solidFill>
                  <a:schemeClr val="accent1"/>
                </a:solidFill>
                <a:latin typeface="Cambria"/>
                <a:ea typeface="Cambria"/>
                <a:cs typeface="Cambria"/>
                <a:sym typeface="Cambria"/>
              </a:rPr>
              <a:t>etween professionals of color and nonprofits</a:t>
            </a:r>
            <a:endParaRPr/>
          </a:p>
          <a:p>
            <a:pPr indent="0" lvl="0" marL="0" marR="0" rtl="0" algn="l">
              <a:lnSpc>
                <a:spcPct val="90000"/>
              </a:lnSpc>
              <a:spcBef>
                <a:spcPts val="1000"/>
              </a:spcBef>
              <a:spcAft>
                <a:spcPts val="0"/>
              </a:spcAft>
              <a:buClr>
                <a:schemeClr val="accent1"/>
              </a:buClr>
              <a:buSzPts val="1400"/>
              <a:buFont typeface="Cambria"/>
              <a:buNone/>
            </a:pPr>
            <a:r>
              <a:t/>
            </a:r>
            <a:endParaRPr b="0" i="0" sz="1400" u="none" cap="none" strike="noStrike">
              <a:solidFill>
                <a:schemeClr val="accent1"/>
              </a:solidFill>
              <a:latin typeface="Cambria"/>
              <a:ea typeface="Cambria"/>
              <a:cs typeface="Cambria"/>
              <a:sym typeface="Cambria"/>
            </a:endParaRPr>
          </a:p>
          <a:p>
            <a:pPr indent="-214313" lvl="0" marL="214313" marR="0" rtl="0" algn="l">
              <a:lnSpc>
                <a:spcPct val="90000"/>
              </a:lnSpc>
              <a:spcBef>
                <a:spcPts val="1000"/>
              </a:spcBef>
              <a:spcAft>
                <a:spcPts val="0"/>
              </a:spcAft>
              <a:buClr>
                <a:schemeClr val="accent1"/>
              </a:buClr>
              <a:buSzPts val="1400"/>
              <a:buFont typeface="Noto Sans Symbols"/>
              <a:buChar char="❖"/>
            </a:pPr>
            <a:r>
              <a:rPr b="0" i="1" lang="en-US" sz="1400" u="none" cap="none" strike="noStrike">
                <a:solidFill>
                  <a:schemeClr val="accent1"/>
                </a:solidFill>
                <a:latin typeface="Cambria"/>
                <a:ea typeface="Cambria"/>
                <a:cs typeface="Cambria"/>
                <a:sym typeface="Cambria"/>
              </a:rPr>
              <a:t>Leadership &amp; career development services for professionals of color</a:t>
            </a:r>
            <a:r>
              <a:rPr b="0" i="0" lang="en-US" sz="1400" u="none" cap="none" strike="noStrike">
                <a:solidFill>
                  <a:schemeClr val="accent1"/>
                </a:solidFill>
                <a:latin typeface="Cambria"/>
                <a:ea typeface="Cambria"/>
                <a:cs typeface="Cambria"/>
                <a:sym typeface="Cambria"/>
              </a:rPr>
              <a:t> including board training, job coaching, networking &amp; referrals. </a:t>
            </a:r>
            <a:endParaRPr/>
          </a:p>
          <a:p>
            <a:pPr indent="0" lvl="0" marL="0" marR="0" rtl="0" algn="l">
              <a:lnSpc>
                <a:spcPct val="90000"/>
              </a:lnSpc>
              <a:spcBef>
                <a:spcPts val="1000"/>
              </a:spcBef>
              <a:spcAft>
                <a:spcPts val="0"/>
              </a:spcAft>
              <a:buClr>
                <a:schemeClr val="accent1"/>
              </a:buClr>
              <a:buSzPts val="1800"/>
              <a:buFont typeface="Cambria"/>
              <a:buNone/>
            </a:pPr>
            <a:r>
              <a:t/>
            </a:r>
            <a:endParaRPr b="1" i="0" sz="1800" u="none" cap="none" strike="noStrike">
              <a:solidFill>
                <a:schemeClr val="accent1"/>
              </a:solidFill>
              <a:latin typeface="Cambria"/>
              <a:ea typeface="Cambria"/>
              <a:cs typeface="Cambria"/>
              <a:sym typeface="Cambria"/>
            </a:endParaRPr>
          </a:p>
        </p:txBody>
      </p:sp>
      <p:sp>
        <p:nvSpPr>
          <p:cNvPr id="423" name="Shape 423"/>
          <p:cNvSpPr/>
          <p:nvPr/>
        </p:nvSpPr>
        <p:spPr>
          <a:xfrm>
            <a:off x="3868618" y="1853870"/>
            <a:ext cx="1012873" cy="509502"/>
          </a:xfrm>
          <a:prstGeom prst="rightArrow">
            <a:avLst>
              <a:gd fmla="val 50000" name="adj1"/>
              <a:gd fmla="val 50000" name="adj2"/>
            </a:avLst>
          </a:prstGeom>
          <a:solidFill>
            <a:schemeClr val="accent6"/>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u="none" cap="none" strike="noStrike">
              <a:solidFill>
                <a:schemeClr val="accent6"/>
              </a:solidFill>
              <a:latin typeface="Arial"/>
              <a:ea typeface="Arial"/>
              <a:cs typeface="Arial"/>
              <a:sym typeface="Arial"/>
            </a:endParaRPr>
          </a:p>
        </p:txBody>
      </p:sp>
      <p:sp>
        <p:nvSpPr>
          <p:cNvPr id="424" name="Shape 424"/>
          <p:cNvSpPr/>
          <p:nvPr/>
        </p:nvSpPr>
        <p:spPr>
          <a:xfrm>
            <a:off x="3884977" y="3266908"/>
            <a:ext cx="1012873" cy="509502"/>
          </a:xfrm>
          <a:prstGeom prst="rightArrow">
            <a:avLst>
              <a:gd fmla="val 50000" name="adj1"/>
              <a:gd fmla="val 50000" name="adj2"/>
            </a:avLst>
          </a:prstGeom>
          <a:solidFill>
            <a:schemeClr val="accent6"/>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u="none" cap="none" strike="noStrike">
              <a:solidFill>
                <a:schemeClr val="accent6"/>
              </a:solidFill>
              <a:latin typeface="Arial"/>
              <a:ea typeface="Arial"/>
              <a:cs typeface="Arial"/>
              <a:sym typeface="Arial"/>
            </a:endParaRPr>
          </a:p>
        </p:txBody>
      </p:sp>
      <p:sp>
        <p:nvSpPr>
          <p:cNvPr id="425" name="Shape 425"/>
          <p:cNvSpPr/>
          <p:nvPr/>
        </p:nvSpPr>
        <p:spPr>
          <a:xfrm>
            <a:off x="3852259" y="4382087"/>
            <a:ext cx="1012873" cy="509502"/>
          </a:xfrm>
          <a:prstGeom prst="rightArrow">
            <a:avLst>
              <a:gd fmla="val 50000" name="adj1"/>
              <a:gd fmla="val 50000" name="adj2"/>
            </a:avLst>
          </a:prstGeom>
          <a:solidFill>
            <a:schemeClr val="accent6"/>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u="none" cap="none" strike="noStrike">
              <a:solidFill>
                <a:schemeClr val="accent6"/>
              </a:solidFill>
              <a:latin typeface="Arial"/>
              <a:ea typeface="Arial"/>
              <a:cs typeface="Arial"/>
              <a:sym typeface="Arial"/>
            </a:endParaRPr>
          </a:p>
        </p:txBody>
      </p:sp>
      <p:sp>
        <p:nvSpPr>
          <p:cNvPr id="426" name="Shape 426"/>
          <p:cNvSpPr/>
          <p:nvPr/>
        </p:nvSpPr>
        <p:spPr>
          <a:xfrm>
            <a:off x="3981159" y="5593441"/>
            <a:ext cx="1012873" cy="509502"/>
          </a:xfrm>
          <a:prstGeom prst="rightArrow">
            <a:avLst>
              <a:gd fmla="val 50000" name="adj1"/>
              <a:gd fmla="val 50000" name="adj2"/>
            </a:avLst>
          </a:prstGeom>
          <a:solidFill>
            <a:schemeClr val="accent6"/>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u="none" cap="none" strike="noStrike">
              <a:solidFill>
                <a:schemeClr val="accent6"/>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0" name="Shape 430"/>
        <p:cNvGrpSpPr/>
        <p:nvPr/>
      </p:nvGrpSpPr>
      <p:grpSpPr>
        <a:xfrm>
          <a:off x="0" y="0"/>
          <a:ext cx="0" cy="0"/>
          <a:chOff x="0" y="0"/>
          <a:chExt cx="0" cy="0"/>
        </a:xfrm>
      </p:grpSpPr>
      <p:grpSp>
        <p:nvGrpSpPr>
          <p:cNvPr id="431" name="Shape 431"/>
          <p:cNvGrpSpPr/>
          <p:nvPr/>
        </p:nvGrpSpPr>
        <p:grpSpPr>
          <a:xfrm>
            <a:off x="386406" y="1638809"/>
            <a:ext cx="8450931" cy="4788572"/>
            <a:chOff x="3634" y="0"/>
            <a:chExt cx="8450931" cy="4788572"/>
          </a:xfrm>
        </p:grpSpPr>
        <p:sp>
          <p:nvSpPr>
            <p:cNvPr id="432" name="Shape 432"/>
            <p:cNvSpPr/>
            <p:nvPr/>
          </p:nvSpPr>
          <p:spPr>
            <a:xfrm>
              <a:off x="3634" y="0"/>
              <a:ext cx="4163020" cy="4788572"/>
            </a:xfrm>
            <a:prstGeom prst="roundRect">
              <a:avLst>
                <a:gd fmla="val 10000" name="adj"/>
              </a:avLst>
            </a:prstGeom>
            <a:solidFill>
              <a:srgbClr val="4297B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33" name="Shape 433"/>
            <p:cNvSpPr txBox="1"/>
            <p:nvPr/>
          </p:nvSpPr>
          <p:spPr>
            <a:xfrm>
              <a:off x="3634" y="1915428"/>
              <a:ext cx="4163020" cy="1915428"/>
            </a:xfrm>
            <a:prstGeom prst="rect">
              <a:avLst/>
            </a:prstGeom>
            <a:noFill/>
            <a:ln>
              <a:noFill/>
            </a:ln>
          </p:spPr>
          <p:txBody>
            <a:bodyPr anchorCtr="1" anchor="t" bIns="120900" lIns="120900" spcFirstLastPara="1" rIns="120900" wrap="square" tIns="120900">
              <a:noAutofit/>
            </a:bodyPr>
            <a:lstStyle/>
            <a:p>
              <a:pPr indent="0" lvl="0" marL="0" marR="0" rtl="0" algn="l">
                <a:lnSpc>
                  <a:spcPct val="90000"/>
                </a:lnSpc>
                <a:spcBef>
                  <a:spcPts val="0"/>
                </a:spcBef>
                <a:spcAft>
                  <a:spcPts val="0"/>
                </a:spcAft>
                <a:buClr>
                  <a:schemeClr val="lt1"/>
                </a:buClr>
                <a:buSzPts val="1700"/>
                <a:buFont typeface="Arial"/>
                <a:buNone/>
              </a:pPr>
              <a:r>
                <a:rPr b="1" i="0" lang="en-US" sz="1700" u="none" cap="none" strike="noStrike">
                  <a:solidFill>
                    <a:schemeClr val="lt1"/>
                  </a:solidFill>
                  <a:latin typeface="Arial"/>
                  <a:ea typeface="Arial"/>
                  <a:cs typeface="Arial"/>
                  <a:sym typeface="Arial"/>
                </a:rPr>
                <a:t>Nonprofit &amp; Public Agencies</a:t>
              </a:r>
              <a:endParaRPr/>
            </a:p>
            <a:p>
              <a:pPr indent="-114300" lvl="1" marL="114300" marR="0" rtl="0" algn="l">
                <a:lnSpc>
                  <a:spcPct val="90000"/>
                </a:lnSpc>
                <a:spcBef>
                  <a:spcPts val="595"/>
                </a:spcBef>
                <a:spcAft>
                  <a:spcPts val="0"/>
                </a:spcAft>
                <a:buClr>
                  <a:schemeClr val="lt1"/>
                </a:buClr>
                <a:buSzPts val="1300"/>
                <a:buFont typeface="Arial"/>
                <a:buChar char="•"/>
              </a:pPr>
              <a:r>
                <a:rPr b="0" i="0" lang="en-US" sz="1300" u="none" cap="none" strike="noStrike">
                  <a:solidFill>
                    <a:schemeClr val="lt1"/>
                  </a:solidFill>
                  <a:latin typeface="Arial"/>
                  <a:ea typeface="Arial"/>
                  <a:cs typeface="Arial"/>
                  <a:sym typeface="Arial"/>
                </a:rPr>
                <a:t>Board Diversity Initiative w/ recruitment assistance</a:t>
              </a:r>
              <a:endParaRPr/>
            </a:p>
            <a:p>
              <a:pPr indent="-114300" lvl="1" marL="114300" marR="0" rtl="0" algn="l">
                <a:lnSpc>
                  <a:spcPct val="90000"/>
                </a:lnSpc>
                <a:spcBef>
                  <a:spcPts val="195"/>
                </a:spcBef>
                <a:spcAft>
                  <a:spcPts val="0"/>
                </a:spcAft>
                <a:buClr>
                  <a:schemeClr val="lt1"/>
                </a:buClr>
                <a:buSzPts val="1300"/>
                <a:buFont typeface="Arial"/>
                <a:buChar char="•"/>
              </a:pPr>
              <a:r>
                <a:rPr b="0" i="0" lang="en-US" sz="1300" u="none" cap="none" strike="noStrike">
                  <a:solidFill>
                    <a:schemeClr val="lt1"/>
                  </a:solidFill>
                  <a:latin typeface="Arial"/>
                  <a:ea typeface="Arial"/>
                  <a:cs typeface="Arial"/>
                  <a:sym typeface="Arial"/>
                </a:rPr>
                <a:t>Equity, &amp; Inclusion Training, Coaching &amp; Consulting</a:t>
              </a:r>
              <a:endParaRPr/>
            </a:p>
            <a:p>
              <a:pPr indent="-114300" lvl="1" marL="114300" marR="0" rtl="0" algn="l">
                <a:lnSpc>
                  <a:spcPct val="90000"/>
                </a:lnSpc>
                <a:spcBef>
                  <a:spcPts val="195"/>
                </a:spcBef>
                <a:spcAft>
                  <a:spcPts val="0"/>
                </a:spcAft>
                <a:buClr>
                  <a:schemeClr val="lt1"/>
                </a:buClr>
                <a:buSzPts val="1300"/>
                <a:buFont typeface="Arial"/>
                <a:buChar char="•"/>
              </a:pPr>
              <a:r>
                <a:rPr b="0" i="0" lang="en-US" sz="1300" u="none" cap="none" strike="noStrike">
                  <a:solidFill>
                    <a:schemeClr val="lt1"/>
                  </a:solidFill>
                  <a:latin typeface="Arial"/>
                  <a:ea typeface="Arial"/>
                  <a:cs typeface="Arial"/>
                  <a:sym typeface="Arial"/>
                </a:rPr>
                <a:t>Nonprofit Equity Summit</a:t>
              </a:r>
              <a:endParaRPr/>
            </a:p>
            <a:p>
              <a:pPr indent="-114300" lvl="1" marL="114300" marR="0" rtl="0" algn="l">
                <a:lnSpc>
                  <a:spcPct val="90000"/>
                </a:lnSpc>
                <a:spcBef>
                  <a:spcPts val="195"/>
                </a:spcBef>
                <a:spcAft>
                  <a:spcPts val="0"/>
                </a:spcAft>
                <a:buClr>
                  <a:schemeClr val="lt1"/>
                </a:buClr>
                <a:buSzPts val="1300"/>
                <a:buFont typeface="Arial"/>
                <a:buChar char="•"/>
              </a:pPr>
              <a:r>
                <a:rPr b="0" i="0" lang="en-US" sz="1300" u="none" cap="none" strike="noStrike">
                  <a:solidFill>
                    <a:schemeClr val="lt1"/>
                  </a:solidFill>
                  <a:latin typeface="Arial"/>
                  <a:ea typeface="Arial"/>
                  <a:cs typeface="Arial"/>
                  <a:sym typeface="Arial"/>
                </a:rPr>
                <a:t>Courage in Conversations</a:t>
              </a:r>
              <a:endParaRPr/>
            </a:p>
            <a:p>
              <a:pPr indent="-114300" lvl="1" marL="114300" marR="0" rtl="0" algn="l">
                <a:lnSpc>
                  <a:spcPct val="90000"/>
                </a:lnSpc>
                <a:spcBef>
                  <a:spcPts val="195"/>
                </a:spcBef>
                <a:spcAft>
                  <a:spcPts val="0"/>
                </a:spcAft>
                <a:buClr>
                  <a:schemeClr val="lt1"/>
                </a:buClr>
                <a:buSzPts val="1300"/>
                <a:buFont typeface="Arial"/>
                <a:buChar char="•"/>
              </a:pPr>
              <a:r>
                <a:rPr b="0" i="0" lang="en-US" sz="1300" u="none" cap="none" strike="noStrike">
                  <a:solidFill>
                    <a:schemeClr val="lt1"/>
                  </a:solidFill>
                  <a:latin typeface="Arial"/>
                  <a:ea typeface="Arial"/>
                  <a:cs typeface="Arial"/>
                  <a:sym typeface="Arial"/>
                </a:rPr>
                <a:t>Peer Learning Network</a:t>
              </a:r>
              <a:endParaRPr/>
            </a:p>
          </p:txBody>
        </p:sp>
        <p:sp>
          <p:nvSpPr>
            <p:cNvPr id="434" name="Shape 434"/>
            <p:cNvSpPr/>
            <p:nvPr/>
          </p:nvSpPr>
          <p:spPr>
            <a:xfrm>
              <a:off x="1287847" y="287314"/>
              <a:ext cx="1594594" cy="1594594"/>
            </a:xfrm>
            <a:prstGeom prst="ellipse">
              <a:avLst/>
            </a:prstGeom>
            <a:blipFill rotWithShape="1">
              <a:blip r:embed="rId3">
                <a:alphaModFix/>
              </a:blip>
              <a:stretch>
                <a:fillRect b="4124" l="-18810" r="-18811" t="4124"/>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35" name="Shape 435"/>
            <p:cNvSpPr/>
            <p:nvPr/>
          </p:nvSpPr>
          <p:spPr>
            <a:xfrm>
              <a:off x="4291545" y="0"/>
              <a:ext cx="4163020" cy="4788572"/>
            </a:xfrm>
            <a:prstGeom prst="roundRect">
              <a:avLst>
                <a:gd fmla="val 10000" name="adj"/>
              </a:avLst>
            </a:prstGeom>
            <a:solidFill>
              <a:srgbClr val="7ECD07"/>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36" name="Shape 436"/>
            <p:cNvSpPr txBox="1"/>
            <p:nvPr/>
          </p:nvSpPr>
          <p:spPr>
            <a:xfrm>
              <a:off x="4291545" y="1915428"/>
              <a:ext cx="4163020" cy="1915428"/>
            </a:xfrm>
            <a:prstGeom prst="rect">
              <a:avLst/>
            </a:prstGeom>
            <a:noFill/>
            <a:ln>
              <a:noFill/>
            </a:ln>
          </p:spPr>
          <p:txBody>
            <a:bodyPr anchorCtr="1" anchor="t" bIns="120900" lIns="120900" spcFirstLastPara="1" rIns="120900" wrap="square" tIns="120900">
              <a:noAutofit/>
            </a:bodyPr>
            <a:lstStyle/>
            <a:p>
              <a:pPr indent="0" lvl="0" marL="0" marR="0" rtl="0" algn="l">
                <a:lnSpc>
                  <a:spcPct val="90000"/>
                </a:lnSpc>
                <a:spcBef>
                  <a:spcPts val="0"/>
                </a:spcBef>
                <a:spcAft>
                  <a:spcPts val="0"/>
                </a:spcAft>
                <a:buClr>
                  <a:schemeClr val="lt1"/>
                </a:buClr>
                <a:buSzPts val="1700"/>
                <a:buFont typeface="Arial"/>
                <a:buNone/>
              </a:pPr>
              <a:r>
                <a:rPr b="1" i="0" lang="en-US" sz="1700" u="none" cap="none" strike="noStrike">
                  <a:solidFill>
                    <a:schemeClr val="lt1"/>
                  </a:solidFill>
                  <a:latin typeface="Arial"/>
                  <a:ea typeface="Arial"/>
                  <a:cs typeface="Arial"/>
                  <a:sym typeface="Arial"/>
                </a:rPr>
                <a:t>Students &amp; Professionals of Color</a:t>
              </a:r>
              <a:endParaRPr/>
            </a:p>
            <a:p>
              <a:pPr indent="-114300" lvl="1" marL="114300" marR="0" rtl="0" algn="l">
                <a:lnSpc>
                  <a:spcPct val="90000"/>
                </a:lnSpc>
                <a:spcBef>
                  <a:spcPts val="595"/>
                </a:spcBef>
                <a:spcAft>
                  <a:spcPts val="0"/>
                </a:spcAft>
                <a:buClr>
                  <a:schemeClr val="lt1"/>
                </a:buClr>
                <a:buSzPts val="1300"/>
                <a:buFont typeface="Arial"/>
                <a:buChar char="•"/>
              </a:pPr>
              <a:r>
                <a:rPr b="0" i="0" lang="en-US" sz="1300" u="none" cap="none" strike="noStrike">
                  <a:solidFill>
                    <a:schemeClr val="lt1"/>
                  </a:solidFill>
                  <a:latin typeface="Arial"/>
                  <a:ea typeface="Arial"/>
                  <a:cs typeface="Arial"/>
                  <a:sym typeface="Arial"/>
                </a:rPr>
                <a:t>Board Leadership Training &amp; Coaching</a:t>
              </a:r>
              <a:endParaRPr/>
            </a:p>
            <a:p>
              <a:pPr indent="-114300" lvl="1" marL="114300" marR="0" rtl="0" algn="l">
                <a:lnSpc>
                  <a:spcPct val="90000"/>
                </a:lnSpc>
                <a:spcBef>
                  <a:spcPts val="195"/>
                </a:spcBef>
                <a:spcAft>
                  <a:spcPts val="0"/>
                </a:spcAft>
                <a:buClr>
                  <a:schemeClr val="lt1"/>
                </a:buClr>
                <a:buSzPts val="1300"/>
                <a:buFont typeface="Arial"/>
                <a:buChar char="•"/>
              </a:pPr>
              <a:r>
                <a:rPr b="0" i="0" lang="en-US" sz="1300" u="none" cap="none" strike="noStrike">
                  <a:solidFill>
                    <a:schemeClr val="lt1"/>
                  </a:solidFill>
                  <a:latin typeface="Arial"/>
                  <a:ea typeface="Arial"/>
                  <a:cs typeface="Arial"/>
                  <a:sym typeface="Arial"/>
                </a:rPr>
                <a:t>**Pathways to Service Initiative</a:t>
              </a:r>
              <a:endParaRPr/>
            </a:p>
            <a:p>
              <a:pPr indent="-114300" lvl="1" marL="114300" marR="0" rtl="0" algn="l">
                <a:lnSpc>
                  <a:spcPct val="90000"/>
                </a:lnSpc>
                <a:spcBef>
                  <a:spcPts val="195"/>
                </a:spcBef>
                <a:spcAft>
                  <a:spcPts val="0"/>
                </a:spcAft>
                <a:buClr>
                  <a:schemeClr val="lt1"/>
                </a:buClr>
                <a:buSzPts val="1300"/>
                <a:buFont typeface="Arial"/>
                <a:buChar char="•"/>
              </a:pPr>
              <a:r>
                <a:rPr b="0" i="0" lang="en-US" sz="1300" u="none" cap="none" strike="noStrike">
                  <a:solidFill>
                    <a:schemeClr val="lt1"/>
                  </a:solidFill>
                  <a:latin typeface="Arial"/>
                  <a:ea typeface="Arial"/>
                  <a:cs typeface="Arial"/>
                  <a:sym typeface="Arial"/>
                </a:rPr>
                <a:t>**Emerging Consultant Network</a:t>
              </a:r>
              <a:endParaRPr/>
            </a:p>
            <a:p>
              <a:pPr indent="-114300" lvl="1" marL="114300" marR="0" rtl="0" algn="l">
                <a:lnSpc>
                  <a:spcPct val="90000"/>
                </a:lnSpc>
                <a:spcBef>
                  <a:spcPts val="195"/>
                </a:spcBef>
                <a:spcAft>
                  <a:spcPts val="0"/>
                </a:spcAft>
                <a:buClr>
                  <a:schemeClr val="lt1"/>
                </a:buClr>
                <a:buSzPts val="1300"/>
                <a:buFont typeface="Arial"/>
                <a:buChar char="•"/>
              </a:pPr>
              <a:r>
                <a:rPr b="0" i="0" lang="en-US" sz="1300" u="none" cap="none" strike="noStrike">
                  <a:solidFill>
                    <a:schemeClr val="lt1"/>
                  </a:solidFill>
                  <a:latin typeface="Arial"/>
                  <a:ea typeface="Arial"/>
                  <a:cs typeface="Arial"/>
                  <a:sym typeface="Arial"/>
                </a:rPr>
                <a:t>Coffee Connections</a:t>
              </a:r>
              <a:endParaRPr/>
            </a:p>
            <a:p>
              <a:pPr indent="-114300" lvl="1" marL="114300" marR="0" rtl="0" algn="l">
                <a:lnSpc>
                  <a:spcPct val="90000"/>
                </a:lnSpc>
                <a:spcBef>
                  <a:spcPts val="195"/>
                </a:spcBef>
                <a:spcAft>
                  <a:spcPts val="0"/>
                </a:spcAft>
                <a:buClr>
                  <a:schemeClr val="lt1"/>
                </a:buClr>
                <a:buSzPts val="1300"/>
                <a:buFont typeface="Arial"/>
                <a:buChar char="•"/>
              </a:pPr>
              <a:r>
                <a:rPr b="0" i="0" lang="en-US" sz="1300" u="none" cap="none" strike="noStrike">
                  <a:solidFill>
                    <a:schemeClr val="lt1"/>
                  </a:solidFill>
                  <a:latin typeface="Arial"/>
                  <a:ea typeface="Arial"/>
                  <a:cs typeface="Arial"/>
                  <a:sym typeface="Arial"/>
                </a:rPr>
                <a:t>Board, Job, and Internship Opportunities</a:t>
              </a:r>
              <a:endParaRPr/>
            </a:p>
          </p:txBody>
        </p:sp>
        <p:sp>
          <p:nvSpPr>
            <p:cNvPr id="437" name="Shape 437"/>
            <p:cNvSpPr/>
            <p:nvPr/>
          </p:nvSpPr>
          <p:spPr>
            <a:xfrm>
              <a:off x="5577847" y="261649"/>
              <a:ext cx="1594594" cy="1645924"/>
            </a:xfrm>
            <a:prstGeom prst="ellipse">
              <a:avLst/>
            </a:prstGeom>
            <a:blipFill rotWithShape="1">
              <a:blip r:embed="rId4">
                <a:alphaModFix/>
              </a:blip>
              <a:stretch>
                <a:fillRect b="-47221" l="0" r="0" t="-2777"/>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38" name="Shape 438"/>
            <p:cNvSpPr/>
            <p:nvPr/>
          </p:nvSpPr>
          <p:spPr>
            <a:xfrm>
              <a:off x="338327" y="3830857"/>
              <a:ext cx="7781544" cy="718285"/>
            </a:xfrm>
            <a:prstGeom prst="leftRightArrow">
              <a:avLst>
                <a:gd fmla="val 50000" name="adj1"/>
                <a:gd fmla="val 50000" name="adj2"/>
              </a:avLst>
            </a:prstGeom>
            <a:solidFill>
              <a:srgbClr val="CDDDE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439" name="Shape 439"/>
          <p:cNvSpPr txBox="1"/>
          <p:nvPr>
            <p:ph type="title"/>
          </p:nvPr>
        </p:nvSpPr>
        <p:spPr>
          <a:xfrm>
            <a:off x="484714" y="1009808"/>
            <a:ext cx="6735087" cy="39354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Arial"/>
              <a:buNone/>
            </a:pPr>
            <a:r>
              <a:rPr b="1" i="0" lang="en-US" sz="2000" u="none" cap="none" strike="noStrike">
                <a:solidFill>
                  <a:schemeClr val="lt1"/>
                </a:solidFill>
                <a:latin typeface="Arial"/>
                <a:ea typeface="Arial"/>
                <a:cs typeface="Arial"/>
                <a:sym typeface="Arial"/>
              </a:rPr>
              <a:t>Programs &amp; Services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3" name="Shape 443"/>
        <p:cNvGrpSpPr/>
        <p:nvPr/>
      </p:nvGrpSpPr>
      <p:grpSpPr>
        <a:xfrm>
          <a:off x="0" y="0"/>
          <a:ext cx="0" cy="0"/>
          <a:chOff x="0" y="0"/>
          <a:chExt cx="0" cy="0"/>
        </a:xfrm>
      </p:grpSpPr>
      <p:sp>
        <p:nvSpPr>
          <p:cNvPr id="444" name="Shape 444"/>
          <p:cNvSpPr txBox="1"/>
          <p:nvPr>
            <p:ph type="title"/>
          </p:nvPr>
        </p:nvSpPr>
        <p:spPr>
          <a:xfrm>
            <a:off x="487836" y="4559523"/>
            <a:ext cx="8176104" cy="123644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6000"/>
              <a:buFont typeface="Arial"/>
              <a:buNone/>
            </a:pPr>
            <a:r>
              <a:rPr b="1" i="0" lang="en-US" sz="6000" u="none" cap="none" strike="noStrike">
                <a:solidFill>
                  <a:schemeClr val="dk1"/>
                </a:solidFill>
                <a:latin typeface="Arial"/>
                <a:ea typeface="Arial"/>
                <a:cs typeface="Arial"/>
                <a:sym typeface="Arial"/>
              </a:rPr>
              <a:t>Why Diversity Matters</a:t>
            </a:r>
            <a:endParaRPr/>
          </a:p>
        </p:txBody>
      </p:sp>
      <p:sp>
        <p:nvSpPr>
          <p:cNvPr id="445" name="Shape 445"/>
          <p:cNvSpPr txBox="1"/>
          <p:nvPr>
            <p:ph idx="1" type="body"/>
          </p:nvPr>
        </p:nvSpPr>
        <p:spPr>
          <a:xfrm>
            <a:off x="487836" y="5795963"/>
            <a:ext cx="8176104" cy="560388"/>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Cambria"/>
              <a:buNone/>
            </a:pPr>
            <a:r>
              <a:t/>
            </a:r>
            <a:endParaRPr b="1" i="0" sz="2400" u="none" cap="none" strike="noStrike">
              <a:solidFill>
                <a:schemeClr val="dk1"/>
              </a:solidFill>
              <a:latin typeface="Arial"/>
              <a:ea typeface="Arial"/>
              <a:cs typeface="Arial"/>
              <a:sym typeface="Arial"/>
            </a:endParaRPr>
          </a:p>
        </p:txBody>
      </p:sp>
      <p:pic>
        <p:nvPicPr>
          <p:cNvPr descr="A person smiling for the camera&#10;&#10;Description generated with very high confidence" id="446" name="Shape 446"/>
          <p:cNvPicPr preferRelativeResize="0"/>
          <p:nvPr/>
        </p:nvPicPr>
        <p:blipFill rotWithShape="1">
          <a:blip r:embed="rId3">
            <a:alphaModFix/>
          </a:blip>
          <a:srcRect b="1" l="1953" r="2606" t="0"/>
          <a:stretch/>
        </p:blipFill>
        <p:spPr>
          <a:xfrm>
            <a:off x="20" y="1"/>
            <a:ext cx="9143979" cy="423948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MIP Set">
      <a:dk1>
        <a:srgbClr val="000000"/>
      </a:dk1>
      <a:lt1>
        <a:srgbClr val="FFFFFF"/>
      </a:lt1>
      <a:dk2>
        <a:srgbClr val="44546A"/>
      </a:dk2>
      <a:lt2>
        <a:srgbClr val="E7E6E6"/>
      </a:lt2>
      <a:accent1>
        <a:srgbClr val="1C4785"/>
      </a:accent1>
      <a:accent2>
        <a:srgbClr val="284036"/>
      </a:accent2>
      <a:accent3>
        <a:srgbClr val="A5A5A5"/>
      </a:accent3>
      <a:accent4>
        <a:srgbClr val="5F6369"/>
      </a:accent4>
      <a:accent5>
        <a:srgbClr val="4397B2"/>
      </a:accent5>
      <a:accent6>
        <a:srgbClr val="7FCE09"/>
      </a:accent6>
      <a:hlink>
        <a:srgbClr val="496F55"/>
      </a:hlink>
      <a:folHlink>
        <a:srgbClr val="28403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3_Office Theme">
  <a:themeElements>
    <a:clrScheme name="MIP Set">
      <a:dk1>
        <a:srgbClr val="000000"/>
      </a:dk1>
      <a:lt1>
        <a:srgbClr val="FFFFFF"/>
      </a:lt1>
      <a:dk2>
        <a:srgbClr val="44546A"/>
      </a:dk2>
      <a:lt2>
        <a:srgbClr val="E7E6E6"/>
      </a:lt2>
      <a:accent1>
        <a:srgbClr val="1C4785"/>
      </a:accent1>
      <a:accent2>
        <a:srgbClr val="284036"/>
      </a:accent2>
      <a:accent3>
        <a:srgbClr val="A5A5A5"/>
      </a:accent3>
      <a:accent4>
        <a:srgbClr val="5F6369"/>
      </a:accent4>
      <a:accent5>
        <a:srgbClr val="4397B2"/>
      </a:accent5>
      <a:accent6>
        <a:srgbClr val="7FCE09"/>
      </a:accent6>
      <a:hlink>
        <a:srgbClr val="496F55"/>
      </a:hlink>
      <a:folHlink>
        <a:srgbClr val="28403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Office Theme">
  <a:themeElements>
    <a:clrScheme name="MIP Set">
      <a:dk1>
        <a:srgbClr val="000000"/>
      </a:dk1>
      <a:lt1>
        <a:srgbClr val="FFFFFF"/>
      </a:lt1>
      <a:dk2>
        <a:srgbClr val="44546A"/>
      </a:dk2>
      <a:lt2>
        <a:srgbClr val="E7E6E6"/>
      </a:lt2>
      <a:accent1>
        <a:srgbClr val="1C4785"/>
      </a:accent1>
      <a:accent2>
        <a:srgbClr val="284036"/>
      </a:accent2>
      <a:accent3>
        <a:srgbClr val="A5A5A5"/>
      </a:accent3>
      <a:accent4>
        <a:srgbClr val="5F6369"/>
      </a:accent4>
      <a:accent5>
        <a:srgbClr val="4397B2"/>
      </a:accent5>
      <a:accent6>
        <a:srgbClr val="7FCE09"/>
      </a:accent6>
      <a:hlink>
        <a:srgbClr val="496F55"/>
      </a:hlink>
      <a:folHlink>
        <a:srgbClr val="28403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2_Office Theme">
  <a:themeElements>
    <a:clrScheme name="MIP Set">
      <a:dk1>
        <a:srgbClr val="000000"/>
      </a:dk1>
      <a:lt1>
        <a:srgbClr val="FFFFFF"/>
      </a:lt1>
      <a:dk2>
        <a:srgbClr val="44546A"/>
      </a:dk2>
      <a:lt2>
        <a:srgbClr val="E7E6E6"/>
      </a:lt2>
      <a:accent1>
        <a:srgbClr val="1C4785"/>
      </a:accent1>
      <a:accent2>
        <a:srgbClr val="284036"/>
      </a:accent2>
      <a:accent3>
        <a:srgbClr val="A5A5A5"/>
      </a:accent3>
      <a:accent4>
        <a:srgbClr val="5F6369"/>
      </a:accent4>
      <a:accent5>
        <a:srgbClr val="4397B2"/>
      </a:accent5>
      <a:accent6>
        <a:srgbClr val="7FCE09"/>
      </a:accent6>
      <a:hlink>
        <a:srgbClr val="496F55"/>
      </a:hlink>
      <a:folHlink>
        <a:srgbClr val="28403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