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59" r:id="rId5"/>
    <p:sldId id="260" r:id="rId6"/>
    <p:sldId id="262" r:id="rId7"/>
    <p:sldId id="263" r:id="rId8"/>
    <p:sldId id="265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FD63A-5E7D-4441-85CE-6F3FD58FCFDA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A0C12-A20C-48B8-92BF-84D1B29CE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0C12-A20C-48B8-92BF-84D1B29CE8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6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0C12-A20C-48B8-92BF-84D1B29CE8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6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0C12-A20C-48B8-92BF-84D1B29CE8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46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0C12-A20C-48B8-92BF-84D1B29CE8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17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0C12-A20C-48B8-92BF-84D1B29CE8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1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2AAFE-7782-461A-9E80-A464A5E761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3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0C12-A20C-48B8-92BF-84D1B29CE8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0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0C12-A20C-48B8-92BF-84D1B29CE8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04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A0C12-A20C-48B8-92BF-84D1B29CE87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7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9D68-1DD2-41B4-ADA4-AF33E70CA45A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686-4C88-497F-B739-CF8720C2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4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680F-E5C3-4973-8EB0-978EEDB5A90A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686-4C88-497F-B739-CF8720C2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5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9A83E-04AD-48C3-BB09-5CB4456DF2F7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686-4C88-497F-B739-CF8720C2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552FD-ED67-4635-A7F1-E195944A1201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686-4C88-497F-B739-CF8720C2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3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96269-557A-4A3D-8A96-09D2CE134B01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686-4C88-497F-B739-CF8720C2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6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D4620-BD40-4399-8141-A9B8675CF6D6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686-4C88-497F-B739-CF8720C2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6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5EB68-80D2-4070-8A7B-52AE3EB4900C}" type="datetime1">
              <a:rPr lang="en-US" smtClean="0"/>
              <a:t>2/13/2020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686-4C88-497F-B739-CF8720C2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4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DDD8C-8DDD-4BF2-956C-77C893EB8BC0}" type="datetime1">
              <a:rPr lang="en-US" smtClean="0"/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686-4C88-497F-B739-CF8720C2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73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4D7B-D3BE-48C8-B506-5E6357EF1245}" type="datetime1">
              <a:rPr lang="en-US" smtClean="0"/>
              <a:t>2/13/2020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686-4C88-497F-B739-CF8720C2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0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B77E-5F8C-4E40-9C0F-640F43C7C967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686-4C88-497F-B739-CF8720C2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9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6D53C-04CC-4E2D-ABB2-EAEE9E99C627}" type="datetime1">
              <a:rPr lang="en-US" smtClean="0"/>
              <a:t>2/13/2020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686-4C88-497F-B739-CF8720C2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2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ACE79-9241-46B0-BC0A-6AE8A68301BF}" type="datetime1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0F686-4C88-497F-B739-CF8720C20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330200"/>
            <a:ext cx="8128000" cy="6197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Photo #1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61" y="0"/>
            <a:ext cx="11253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37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289" y="622325"/>
            <a:ext cx="7559040" cy="56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Photo #2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171450"/>
            <a:ext cx="9582484" cy="6400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00586"/>
            <a:ext cx="4114800" cy="349250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Photo #3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Photo #4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86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Photo # 5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3" r="3296"/>
          <a:stretch/>
        </p:blipFill>
        <p:spPr>
          <a:xfrm>
            <a:off x="0" y="1"/>
            <a:ext cx="12191999" cy="37677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42769" y="2108886"/>
            <a:ext cx="99348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Crossing Bridges to Keep Our Youth Safe!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962" y="5634111"/>
            <a:ext cx="1252151" cy="1099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59017" y="3916088"/>
            <a:ext cx="3118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       </a:t>
            </a:r>
          </a:p>
          <a:p>
            <a:pPr algn="ctr"/>
            <a:endParaRPr lang="en-US" sz="1200" b="1" dirty="0"/>
          </a:p>
          <a:p>
            <a:pPr algn="ctr"/>
            <a:endParaRPr lang="en-US" sz="1200" b="1" dirty="0" smtClean="0"/>
          </a:p>
          <a:p>
            <a:pPr algn="ctr"/>
            <a:r>
              <a:rPr lang="en-US" sz="2000" b="1" dirty="0" smtClean="0"/>
              <a:t>HUMAN </a:t>
            </a:r>
          </a:p>
          <a:p>
            <a:pPr algn="ctr"/>
            <a:r>
              <a:rPr lang="en-US" sz="2000" b="1" dirty="0" smtClean="0"/>
              <a:t>TRAFFICKING </a:t>
            </a:r>
          </a:p>
          <a:p>
            <a:pPr algn="ctr"/>
            <a:r>
              <a:rPr lang="en-US" sz="2000" b="1" dirty="0" smtClean="0"/>
              <a:t>AWARENESS 2020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1577" y="3241097"/>
            <a:ext cx="3006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  </a:t>
            </a:r>
          </a:p>
          <a:p>
            <a:pPr algn="ctr"/>
            <a:r>
              <a:rPr lang="en-US" sz="3200" b="1" dirty="0" smtClean="0"/>
              <a:t>REGION 2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8074"/>
            <a:ext cx="5465918" cy="28799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53" y="6363236"/>
            <a:ext cx="816605" cy="41424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80" y="6334896"/>
            <a:ext cx="816605" cy="41424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037" y="6334896"/>
            <a:ext cx="816605" cy="4142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407" y="6361359"/>
            <a:ext cx="816605" cy="41424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221" y="6353678"/>
            <a:ext cx="816605" cy="41424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0035" y="6334895"/>
            <a:ext cx="816605" cy="414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92"/>
          <a:stretch/>
        </p:blipFill>
        <p:spPr>
          <a:xfrm>
            <a:off x="7709853" y="3978073"/>
            <a:ext cx="4482142" cy="2879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2769" y="3697357"/>
            <a:ext cx="3379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DCF NEW HAVEN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865704" y="3697357"/>
            <a:ext cx="15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DCF MILFORD </a:t>
            </a:r>
            <a:endParaRPr lang="en-US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929454" y="6511524"/>
            <a:ext cx="41148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Photo #6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0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33" y="46672"/>
            <a:ext cx="11183934" cy="649224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92875"/>
            <a:ext cx="41148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Photo #7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7" y="0"/>
            <a:ext cx="11470584" cy="65836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24952" y="6492875"/>
            <a:ext cx="41148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Photo #8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4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15" y="0"/>
            <a:ext cx="11381347" cy="65836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52248" y="6492875"/>
            <a:ext cx="41148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Photo #9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8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57</Words>
  <Application>Microsoft Office PowerPoint</Application>
  <PresentationFormat>Widescreen</PresentationFormat>
  <Paragraphs>30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SNEED, TAMMY</dc:creator>
  <cp:lastModifiedBy>SNEED, TAMMY</cp:lastModifiedBy>
  <cp:revision>13</cp:revision>
  <dcterms:created xsi:type="dcterms:W3CDTF">2020-01-16T14:56:20Z</dcterms:created>
  <dcterms:modified xsi:type="dcterms:W3CDTF">2020-02-13T15:03:31Z</dcterms:modified>
</cp:coreProperties>
</file>