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7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3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55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8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3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0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90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53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0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1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6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8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3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3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8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2D152BD-7EDA-44DF-99C5-79DFF68455B6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and Telecommunication Systems</a:t>
            </a:r>
            <a:br>
              <a:rPr lang="en-US" dirty="0" smtClean="0"/>
            </a:br>
            <a:r>
              <a:rPr lang="en-US" dirty="0" smtClean="0"/>
              <a:t>Executive Steering Committee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2419350"/>
            <a:ext cx="3209925" cy="27813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Mr. Mark Raymond</a:t>
            </a:r>
          </a:p>
          <a:p>
            <a:pPr marL="0" indent="0" algn="r">
              <a:buNone/>
            </a:pPr>
            <a:r>
              <a:rPr lang="en-US" dirty="0" smtClean="0"/>
              <a:t>Chief Information Officer</a:t>
            </a:r>
          </a:p>
          <a:p>
            <a:pPr marL="0" indent="0" algn="r">
              <a:buNone/>
            </a:pPr>
            <a:r>
              <a:rPr lang="en-US" dirty="0" smtClean="0"/>
              <a:t>Committee Chairperson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 smtClean="0"/>
              <a:t>January 7, 2016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350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	</a:t>
            </a:r>
            <a:r>
              <a:rPr lang="en-US" dirty="0" smtClean="0"/>
              <a:t>MEMBERSHIP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772868"/>
              </p:ext>
            </p:extLst>
          </p:nvPr>
        </p:nvGraphicFramePr>
        <p:xfrm>
          <a:off x="438150" y="2486025"/>
          <a:ext cx="8258175" cy="3657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1325"/>
                <a:gridCol w="2543175"/>
                <a:gridCol w="2733675"/>
              </a:tblGrid>
              <a:tr h="20219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Statutory Requirement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Designee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</a:tr>
              <a:tr h="6065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Commissioner of DAS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Ms. Melody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Currey</a:t>
                      </a:r>
                      <a:r>
                        <a:rPr lang="en-US" sz="1400" u="none" strike="noStrike" dirty="0" smtClean="0">
                          <a:effectLst/>
                        </a:rPr>
                        <a:t>,                 Commissioner</a:t>
                      </a:r>
                      <a:r>
                        <a:rPr lang="en-US" sz="1400" u="none" strike="noStrike" dirty="0">
                          <a:effectLst/>
                        </a:rPr>
                        <a:t>, DAS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Mr. Mark Raymond, Chair,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Chief </a:t>
                      </a:r>
                      <a:r>
                        <a:rPr lang="en-US" sz="1400" u="none" strike="noStrike" dirty="0">
                          <a:effectLst/>
                        </a:rPr>
                        <a:t>Information Officer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5661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Secretary of the                          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</a:t>
                      </a:r>
                      <a:r>
                        <a:rPr lang="en-US" sz="1400" u="none" strike="noStrike" dirty="0">
                          <a:effectLst/>
                        </a:rPr>
                        <a:t>Office of Policy and Management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Mr. Benjamin Barnes,             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Secretary</a:t>
                      </a:r>
                      <a:r>
                        <a:rPr lang="en-US" sz="1400" u="none" strike="noStrike" dirty="0">
                          <a:effectLst/>
                        </a:rPr>
                        <a:t>, OPM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Mr. John Vittner,            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Director</a:t>
                      </a:r>
                      <a:r>
                        <a:rPr lang="en-US" sz="1400" u="none" strike="noStrike" dirty="0">
                          <a:effectLst/>
                        </a:rPr>
                        <a:t>, IT Policy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Office of the Secretary of State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The Honorable Denise Merrill, 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Secretary </a:t>
                      </a:r>
                      <a:r>
                        <a:rPr lang="en-US" sz="1400" u="none" strike="noStrike" dirty="0">
                          <a:effectLst/>
                        </a:rPr>
                        <a:t>of State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Department of Revenue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Kevin Sullivan,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Department of Economic and Community Development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Catherine Smith,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Department of Motor Vehicles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Andres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Ayala, Jr.</a:t>
                      </a:r>
                    </a:p>
                    <a:p>
                      <a:pPr algn="l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Department of Social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Roderick Bremby</a:t>
                      </a:r>
                    </a:p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199"/>
            <a:ext cx="7822418" cy="4101381"/>
          </a:xfrm>
        </p:spPr>
        <p:txBody>
          <a:bodyPr>
            <a:noAutofit/>
          </a:bodyPr>
          <a:lstStyle/>
          <a:p>
            <a:pPr lvl="0"/>
            <a:r>
              <a:rPr lang="en-US" sz="1600" dirty="0"/>
              <a:t>Welcome</a:t>
            </a:r>
          </a:p>
          <a:p>
            <a:pPr lvl="0"/>
            <a:r>
              <a:rPr lang="en-US" sz="1600" dirty="0"/>
              <a:t>Review / Approve Minutes</a:t>
            </a:r>
          </a:p>
          <a:p>
            <a:pPr lvl="0"/>
            <a:r>
              <a:rPr lang="en-US" sz="1600" dirty="0"/>
              <a:t>Assess new Project Summaries or Statements of </a:t>
            </a:r>
            <a:r>
              <a:rPr lang="en-US" sz="1600" dirty="0" smtClean="0"/>
              <a:t>Work </a:t>
            </a:r>
          </a:p>
          <a:p>
            <a:pPr lvl="0"/>
            <a:r>
              <a:rPr lang="en-US" sz="1600" dirty="0" smtClean="0"/>
              <a:t>December</a:t>
            </a:r>
            <a:r>
              <a:rPr lang="en-US" sz="1600" dirty="0" smtClean="0"/>
              <a:t> </a:t>
            </a:r>
            <a:r>
              <a:rPr lang="en-US" sz="1600" dirty="0"/>
              <a:t>Monthly Report </a:t>
            </a:r>
            <a:r>
              <a:rPr lang="en-US" sz="1600" dirty="0" smtClean="0"/>
              <a:t>and Resource allocation</a:t>
            </a:r>
            <a:r>
              <a:rPr lang="en-US" sz="1600" dirty="0"/>
              <a:t> </a:t>
            </a:r>
          </a:p>
          <a:p>
            <a:pPr lvl="0"/>
            <a:r>
              <a:rPr lang="en-US" sz="1600" dirty="0" smtClean="0"/>
              <a:t>Wrap </a:t>
            </a:r>
            <a:r>
              <a:rPr lang="en-US" sz="1600" dirty="0"/>
              <a:t>Up</a:t>
            </a:r>
          </a:p>
        </p:txBody>
      </p:sp>
    </p:spTree>
    <p:extLst>
      <p:ext uri="{BB962C8B-B14F-4D97-AF65-F5344CB8AC3E}">
        <p14:creationId xmlns:p14="http://schemas.microsoft.com/office/powerpoint/2010/main" val="21452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Meetings </a:t>
            </a:r>
            <a:r>
              <a:rPr lang="en-US" sz="2000" dirty="0"/>
              <a:t>will occur on the first Thursday of every month </a:t>
            </a:r>
            <a:r>
              <a:rPr lang="en-US" sz="2000" dirty="0" smtClean="0"/>
              <a:t>at 1:00pm at 55 Farmington Ave, Hartford, Conference Room 1006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1400" dirty="0" smtClean="0"/>
              <a:t>2/4/16</a:t>
            </a:r>
          </a:p>
          <a:p>
            <a:r>
              <a:rPr lang="en-US" sz="1400" dirty="0" smtClean="0"/>
              <a:t>3/3/16</a:t>
            </a:r>
            <a:endParaRPr lang="en-US" sz="1400" dirty="0" smtClean="0"/>
          </a:p>
          <a:p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0002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15065</TotalTime>
  <Words>161</Words>
  <Application>Microsoft Office PowerPoint</Application>
  <PresentationFormat>On-screen Show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 Boardroom</vt:lpstr>
      <vt:lpstr>Information and Telecommunication Systems Executive Steering Committee</vt:lpstr>
      <vt:lpstr> MEMBERSHIP</vt:lpstr>
      <vt:lpstr>AGENDA</vt:lpstr>
      <vt:lpstr>MEETINGS</vt:lpstr>
    </vt:vector>
  </TitlesOfParts>
  <Company>DOIT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and Telecommunication Systems Executive Steering Committee</dc:title>
  <dc:creator>Dillon, Kelly</dc:creator>
  <cp:lastModifiedBy>Taetz, Angela L</cp:lastModifiedBy>
  <cp:revision>37</cp:revision>
  <dcterms:created xsi:type="dcterms:W3CDTF">2014-02-10T16:24:38Z</dcterms:created>
  <dcterms:modified xsi:type="dcterms:W3CDTF">2016-01-07T17:09:20Z</dcterms:modified>
</cp:coreProperties>
</file>