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7" r:id="rId1"/>
  </p:sldMasterIdLst>
  <p:notesMasterIdLst>
    <p:notesMasterId r:id="rId37"/>
  </p:notesMasterIdLst>
  <p:sldIdLst>
    <p:sldId id="256" r:id="rId2"/>
    <p:sldId id="339" r:id="rId3"/>
    <p:sldId id="333" r:id="rId4"/>
    <p:sldId id="312" r:id="rId5"/>
    <p:sldId id="316" r:id="rId6"/>
    <p:sldId id="336" r:id="rId7"/>
    <p:sldId id="340" r:id="rId8"/>
    <p:sldId id="334" r:id="rId9"/>
    <p:sldId id="321" r:id="rId10"/>
    <p:sldId id="309" r:id="rId11"/>
    <p:sldId id="319" r:id="rId12"/>
    <p:sldId id="344" r:id="rId13"/>
    <p:sldId id="341" r:id="rId14"/>
    <p:sldId id="335" r:id="rId15"/>
    <p:sldId id="317" r:id="rId16"/>
    <p:sldId id="306" r:id="rId17"/>
    <p:sldId id="318" r:id="rId18"/>
    <p:sldId id="275" r:id="rId19"/>
    <p:sldId id="302" r:id="rId20"/>
    <p:sldId id="311" r:id="rId21"/>
    <p:sldId id="338" r:id="rId22"/>
    <p:sldId id="307" r:id="rId23"/>
    <p:sldId id="308" r:id="rId24"/>
    <p:sldId id="320" r:id="rId25"/>
    <p:sldId id="271" r:id="rId26"/>
    <p:sldId id="330" r:id="rId27"/>
    <p:sldId id="331" r:id="rId28"/>
    <p:sldId id="324" r:id="rId29"/>
    <p:sldId id="283" r:id="rId30"/>
    <p:sldId id="276" r:id="rId31"/>
    <p:sldId id="269" r:id="rId32"/>
    <p:sldId id="342" r:id="rId33"/>
    <p:sldId id="345" r:id="rId34"/>
    <p:sldId id="343" r:id="rId35"/>
    <p:sldId id="31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ner, George" initials="BG" lastIdx="20" clrIdx="0">
    <p:extLst>
      <p:ext uri="{19B8F6BF-5375-455C-9EA6-DF929625EA0E}">
        <p15:presenceInfo xmlns:p15="http://schemas.microsoft.com/office/powerpoint/2012/main" userId="S-1-5-21-746137067-854245398-682003330-51649" providerId="AD"/>
      </p:ext>
    </p:extLst>
  </p:cmAuthor>
  <p:cmAuthor id="2" name="Halliday, Kathryn" initials="HK" lastIdx="20" clrIdx="1">
    <p:extLst>
      <p:ext uri="{19B8F6BF-5375-455C-9EA6-DF929625EA0E}">
        <p15:presenceInfo xmlns:p15="http://schemas.microsoft.com/office/powerpoint/2012/main" userId="S::0367187069@FEMA.DHS.GOV::3e9c0f3a-1e15-4f41-99ab-67be30e7b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69" d="100"/>
          <a:sy n="69" d="100"/>
        </p:scale>
        <p:origin x="412" y="44"/>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13.svg"/><Relationship Id="rId5" Type="http://schemas.openxmlformats.org/officeDocument/2006/relationships/image" Target="../media/image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14.png"/><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8.png"/><Relationship Id="rId1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9.svg"/><Relationship Id="rId1" Type="http://schemas.openxmlformats.org/officeDocument/2006/relationships/image" Target="../media/image23.png"/><Relationship Id="rId6" Type="http://schemas.openxmlformats.org/officeDocument/2006/relationships/image" Target="../media/image43.svg"/><Relationship Id="rId5" Type="http://schemas.openxmlformats.org/officeDocument/2006/relationships/image" Target="../media/image25.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7.png"/><Relationship Id="rId6" Type="http://schemas.openxmlformats.org/officeDocument/2006/relationships/image" Target="../media/image13.svg"/><Relationship Id="rId5" Type="http://schemas.openxmlformats.org/officeDocument/2006/relationships/image" Target="../media/image9.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31.sv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14.png"/><Relationship Id="rId6" Type="http://schemas.openxmlformats.org/officeDocument/2006/relationships/image" Target="../media/image25.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18.png"/><Relationship Id="rId1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9.svg"/><Relationship Id="rId1" Type="http://schemas.openxmlformats.org/officeDocument/2006/relationships/image" Target="../media/image23.png"/><Relationship Id="rId6" Type="http://schemas.openxmlformats.org/officeDocument/2006/relationships/image" Target="../media/image43.svg"/><Relationship Id="rId5" Type="http://schemas.openxmlformats.org/officeDocument/2006/relationships/image" Target="../media/image25.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34AD0-25C9-496A-BC83-806E46DB996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D7BF69-096B-4F2D-A4D7-413E190B30ED}">
      <dgm:prSet custT="1"/>
      <dgm:spPr/>
      <dgm:t>
        <a:bodyPr/>
        <a:lstStyle/>
        <a:p>
          <a:r>
            <a:rPr lang="en-US" sz="1400" dirty="0"/>
            <a:t>Our goal is to unite efforts at the statewide level with efforts of multiple stakeholders at the local level</a:t>
          </a:r>
        </a:p>
      </dgm:t>
    </dgm:pt>
    <dgm:pt modelId="{5AE2BE96-61FE-4D83-BFC6-3B12C20BA16F}" type="parTrans" cxnId="{E32170D3-B6C3-49F3-846D-B7A3013C3A38}">
      <dgm:prSet/>
      <dgm:spPr/>
      <dgm:t>
        <a:bodyPr/>
        <a:lstStyle/>
        <a:p>
          <a:endParaRPr lang="en-US"/>
        </a:p>
      </dgm:t>
    </dgm:pt>
    <dgm:pt modelId="{ABB17C15-C22B-48F2-8436-C649EABCCB94}" type="sibTrans" cxnId="{E32170D3-B6C3-49F3-846D-B7A3013C3A38}">
      <dgm:prSet/>
      <dgm:spPr/>
      <dgm:t>
        <a:bodyPr/>
        <a:lstStyle/>
        <a:p>
          <a:endParaRPr lang="en-US"/>
        </a:p>
      </dgm:t>
    </dgm:pt>
    <dgm:pt modelId="{7B2CDD69-CBE5-4A74-A4D4-0DFE18A4E968}">
      <dgm:prSet custT="1"/>
      <dgm:spPr/>
      <dgm:t>
        <a:bodyPr/>
        <a:lstStyle/>
        <a:p>
          <a:r>
            <a:rPr lang="en-US" sz="1400" dirty="0"/>
            <a:t>Some of the parts of recovery are already working – many communities are already doing great work to support residents </a:t>
          </a:r>
        </a:p>
      </dgm:t>
    </dgm:pt>
    <dgm:pt modelId="{107709E2-23F0-41DE-9DB6-F3F0399CF90B}" type="parTrans" cxnId="{73481D04-568F-4541-8FCF-8647D1E587AE}">
      <dgm:prSet/>
      <dgm:spPr/>
      <dgm:t>
        <a:bodyPr/>
        <a:lstStyle/>
        <a:p>
          <a:endParaRPr lang="en-US"/>
        </a:p>
      </dgm:t>
    </dgm:pt>
    <dgm:pt modelId="{89EEEF31-87C5-4880-80C1-1C011CC152A0}" type="sibTrans" cxnId="{73481D04-568F-4541-8FCF-8647D1E587AE}">
      <dgm:prSet/>
      <dgm:spPr/>
      <dgm:t>
        <a:bodyPr/>
        <a:lstStyle/>
        <a:p>
          <a:endParaRPr lang="en-US"/>
        </a:p>
      </dgm:t>
    </dgm:pt>
    <dgm:pt modelId="{A787175F-9546-4FB8-AE20-0E4C511D41F7}">
      <dgm:prSet custT="1"/>
      <dgm:spPr/>
      <dgm:t>
        <a:bodyPr/>
        <a:lstStyle/>
        <a:p>
          <a:r>
            <a:rPr lang="en-US" sz="1400" dirty="0"/>
            <a:t>State and federal programs provide critical assistance in many areas </a:t>
          </a:r>
        </a:p>
      </dgm:t>
    </dgm:pt>
    <dgm:pt modelId="{4BCAB965-D990-4189-B7FF-6E57CFE2A812}" type="parTrans" cxnId="{81A8D5A9-EA5F-4C15-BC21-13F048C3CB05}">
      <dgm:prSet/>
      <dgm:spPr/>
      <dgm:t>
        <a:bodyPr/>
        <a:lstStyle/>
        <a:p>
          <a:endParaRPr lang="en-US"/>
        </a:p>
      </dgm:t>
    </dgm:pt>
    <dgm:pt modelId="{82CBF880-B875-4FB7-91C7-715E00CA0931}" type="sibTrans" cxnId="{81A8D5A9-EA5F-4C15-BC21-13F048C3CB05}">
      <dgm:prSet/>
      <dgm:spPr/>
      <dgm:t>
        <a:bodyPr/>
        <a:lstStyle/>
        <a:p>
          <a:endParaRPr lang="en-US"/>
        </a:p>
      </dgm:t>
    </dgm:pt>
    <dgm:pt modelId="{54EF8689-2DCA-4FF4-A40D-0871AA8AD483}">
      <dgm:prSet custT="1"/>
      <dgm:spPr/>
      <dgm:t>
        <a:bodyPr/>
        <a:lstStyle/>
        <a:p>
          <a:r>
            <a:rPr lang="en-US" sz="1400" dirty="0"/>
            <a:t>Nonprofit partners and VOAD  (Voluntary Organizations Active in Disaster) agencies are providing emergency assistance to those most in need</a:t>
          </a:r>
        </a:p>
      </dgm:t>
    </dgm:pt>
    <dgm:pt modelId="{75986F99-6BB7-448C-9778-AE8339BA4E9C}" type="parTrans" cxnId="{235E1E1C-AC39-4657-A366-EF6F1A977D1E}">
      <dgm:prSet/>
      <dgm:spPr/>
      <dgm:t>
        <a:bodyPr/>
        <a:lstStyle/>
        <a:p>
          <a:endParaRPr lang="en-US"/>
        </a:p>
      </dgm:t>
    </dgm:pt>
    <dgm:pt modelId="{D2977904-F8FD-4DCF-A149-29D70E00AD9C}" type="sibTrans" cxnId="{235E1E1C-AC39-4657-A366-EF6F1A977D1E}">
      <dgm:prSet/>
      <dgm:spPr/>
      <dgm:t>
        <a:bodyPr/>
        <a:lstStyle/>
        <a:p>
          <a:endParaRPr lang="en-US"/>
        </a:p>
      </dgm:t>
    </dgm:pt>
    <dgm:pt modelId="{D055FDA7-F938-4BF4-8C5D-DAF0CD0B26BD}">
      <dgm:prSet custT="1"/>
      <dgm:spPr/>
      <dgm:t>
        <a:bodyPr/>
        <a:lstStyle/>
        <a:p>
          <a:r>
            <a:rPr lang="en-US" sz="1400" dirty="0"/>
            <a:t>Our towns and cities are answering the call, staying on the job and protecting their citizens</a:t>
          </a:r>
        </a:p>
      </dgm:t>
    </dgm:pt>
    <dgm:pt modelId="{67945C77-976C-46F5-BC70-E2529CB1CD84}" type="parTrans" cxnId="{D2A7EAB4-9728-4D5F-984D-0C755CB67369}">
      <dgm:prSet/>
      <dgm:spPr/>
      <dgm:t>
        <a:bodyPr/>
        <a:lstStyle/>
        <a:p>
          <a:endParaRPr lang="en-US"/>
        </a:p>
      </dgm:t>
    </dgm:pt>
    <dgm:pt modelId="{74A0DD2A-2725-43D3-871D-0A1AA8FB1133}" type="sibTrans" cxnId="{D2A7EAB4-9728-4D5F-984D-0C755CB67369}">
      <dgm:prSet/>
      <dgm:spPr/>
      <dgm:t>
        <a:bodyPr/>
        <a:lstStyle/>
        <a:p>
          <a:endParaRPr lang="en-US"/>
        </a:p>
      </dgm:t>
    </dgm:pt>
    <dgm:pt modelId="{EB74AF53-ACDC-43E8-8E6A-79B0DB28CE4F}" type="pres">
      <dgm:prSet presAssocID="{F6534AD0-25C9-496A-BC83-806E46DB9969}" presName="root" presStyleCnt="0">
        <dgm:presLayoutVars>
          <dgm:dir/>
          <dgm:resizeHandles val="exact"/>
        </dgm:presLayoutVars>
      </dgm:prSet>
      <dgm:spPr/>
      <dgm:t>
        <a:bodyPr/>
        <a:lstStyle/>
        <a:p>
          <a:endParaRPr lang="en-US"/>
        </a:p>
      </dgm:t>
    </dgm:pt>
    <dgm:pt modelId="{084E1633-37F8-490D-B3F7-4E12E77B7917}" type="pres">
      <dgm:prSet presAssocID="{C7D7BF69-096B-4F2D-A4D7-413E190B30ED}" presName="compNode" presStyleCnt="0"/>
      <dgm:spPr/>
    </dgm:pt>
    <dgm:pt modelId="{361A1331-A807-43DD-A75F-05C2BD0D6DD2}" type="pres">
      <dgm:prSet presAssocID="{C7D7BF69-096B-4F2D-A4D7-413E190B30ED}" presName="iconRect" presStyleLbl="node1" presStyleIdx="0" presStyleCnt="5" custScaleX="119624" custScaleY="1257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opeKnot"/>
        </a:ext>
      </dgm:extLst>
    </dgm:pt>
    <dgm:pt modelId="{DBCEA0E4-51F6-477D-BEDA-40B6F278D81F}" type="pres">
      <dgm:prSet presAssocID="{C7D7BF69-096B-4F2D-A4D7-413E190B30ED}" presName="spaceRect" presStyleCnt="0"/>
      <dgm:spPr/>
    </dgm:pt>
    <dgm:pt modelId="{E2CE40DA-AF32-4EE2-A705-DAAC8F7C3822}" type="pres">
      <dgm:prSet presAssocID="{C7D7BF69-096B-4F2D-A4D7-413E190B30ED}" presName="textRect" presStyleLbl="revTx" presStyleIdx="0" presStyleCnt="5">
        <dgm:presLayoutVars>
          <dgm:chMax val="1"/>
          <dgm:chPref val="1"/>
        </dgm:presLayoutVars>
      </dgm:prSet>
      <dgm:spPr/>
      <dgm:t>
        <a:bodyPr/>
        <a:lstStyle/>
        <a:p>
          <a:endParaRPr lang="en-US"/>
        </a:p>
      </dgm:t>
    </dgm:pt>
    <dgm:pt modelId="{33264286-4EE1-494D-9AEC-3322552F1024}" type="pres">
      <dgm:prSet presAssocID="{ABB17C15-C22B-48F2-8436-C649EABCCB94}" presName="sibTrans" presStyleCnt="0"/>
      <dgm:spPr/>
    </dgm:pt>
    <dgm:pt modelId="{FFD1A6F6-5EE6-4A4A-8FF1-1DC7C6305080}" type="pres">
      <dgm:prSet presAssocID="{7B2CDD69-CBE5-4A74-A4D4-0DFE18A4E968}" presName="compNode" presStyleCnt="0"/>
      <dgm:spPr/>
    </dgm:pt>
    <dgm:pt modelId="{91FD1761-3F2F-41C3-A7C8-520C602B4E9B}" type="pres">
      <dgm:prSet presAssocID="{7B2CDD69-CBE5-4A74-A4D4-0DFE18A4E968}" presName="iconRect" presStyleLbl="node1" presStyleIdx="1" presStyleCnt="5" custScaleX="128043" custScaleY="131130" custLinFactNeighborX="-10805" custLinFactNeighborY="51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aw blade"/>
        </a:ext>
      </dgm:extLst>
    </dgm:pt>
    <dgm:pt modelId="{4BB4A9FE-A248-4D76-9021-4511CB677AAE}" type="pres">
      <dgm:prSet presAssocID="{7B2CDD69-CBE5-4A74-A4D4-0DFE18A4E968}" presName="spaceRect" presStyleCnt="0"/>
      <dgm:spPr/>
    </dgm:pt>
    <dgm:pt modelId="{7FA0F455-5C34-4668-B639-FAAD3EA6CBB9}" type="pres">
      <dgm:prSet presAssocID="{7B2CDD69-CBE5-4A74-A4D4-0DFE18A4E968}" presName="textRect" presStyleLbl="revTx" presStyleIdx="1" presStyleCnt="5">
        <dgm:presLayoutVars>
          <dgm:chMax val="1"/>
          <dgm:chPref val="1"/>
        </dgm:presLayoutVars>
      </dgm:prSet>
      <dgm:spPr/>
      <dgm:t>
        <a:bodyPr/>
        <a:lstStyle/>
        <a:p>
          <a:endParaRPr lang="en-US"/>
        </a:p>
      </dgm:t>
    </dgm:pt>
    <dgm:pt modelId="{1ED72A4D-4886-4671-A2A4-7E0047A60020}" type="pres">
      <dgm:prSet presAssocID="{89EEEF31-87C5-4880-80C1-1C011CC152A0}" presName="sibTrans" presStyleCnt="0"/>
      <dgm:spPr/>
    </dgm:pt>
    <dgm:pt modelId="{B92EDA7D-3593-424E-8B85-6A307929E24E}" type="pres">
      <dgm:prSet presAssocID="{A787175F-9546-4FB8-AE20-0E4C511D41F7}" presName="compNode" presStyleCnt="0"/>
      <dgm:spPr/>
    </dgm:pt>
    <dgm:pt modelId="{8CD362F4-449C-4832-845E-87F218BDD135}" type="pres">
      <dgm:prSet presAssocID="{A787175F-9546-4FB8-AE20-0E4C511D41F7}" presName="iconRect" presStyleLbl="node1" presStyleIdx="2" presStyleCnt="5" custScaleX="153270" custScaleY="130456" custLinFactX="100000" custLinFactNeighborX="133452" custLinFactNeighborY="-352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ank"/>
        </a:ext>
      </dgm:extLst>
    </dgm:pt>
    <dgm:pt modelId="{C7354D48-1672-4650-9A94-0BC303CBC322}" type="pres">
      <dgm:prSet presAssocID="{A787175F-9546-4FB8-AE20-0E4C511D41F7}" presName="spaceRect" presStyleCnt="0"/>
      <dgm:spPr/>
    </dgm:pt>
    <dgm:pt modelId="{D8097358-7C48-4929-988F-26F8C304855F}" type="pres">
      <dgm:prSet presAssocID="{A787175F-9546-4FB8-AE20-0E4C511D41F7}" presName="textRect" presStyleLbl="revTx" presStyleIdx="2" presStyleCnt="5" custLinFactX="5889" custLinFactNeighborX="100000" custLinFactNeighborY="4942">
        <dgm:presLayoutVars>
          <dgm:chMax val="1"/>
          <dgm:chPref val="1"/>
        </dgm:presLayoutVars>
      </dgm:prSet>
      <dgm:spPr/>
      <dgm:t>
        <a:bodyPr/>
        <a:lstStyle/>
        <a:p>
          <a:endParaRPr lang="en-US"/>
        </a:p>
      </dgm:t>
    </dgm:pt>
    <dgm:pt modelId="{E1F8D4F3-3A65-4B57-9736-A5F2B082A808}" type="pres">
      <dgm:prSet presAssocID="{82CBF880-B875-4FB7-91C7-715E00CA0931}" presName="sibTrans" presStyleCnt="0"/>
      <dgm:spPr/>
    </dgm:pt>
    <dgm:pt modelId="{D9152371-A64F-4AB7-93B5-BD257335E7FE}" type="pres">
      <dgm:prSet presAssocID="{54EF8689-2DCA-4FF4-A40D-0871AA8AD483}" presName="compNode" presStyleCnt="0"/>
      <dgm:spPr/>
    </dgm:pt>
    <dgm:pt modelId="{576EFF5B-94A6-41DD-BED0-47575F9BBD04}" type="pres">
      <dgm:prSet presAssocID="{54EF8689-2DCA-4FF4-A40D-0871AA8AD483}" presName="iconRect" presStyleLbl="node1" presStyleIdx="3" presStyleCnt="5" custScaleX="148052" custScaleY="125312" custLinFactX="100000" custLinFactNeighborX="143711" custLinFactNeighborY="51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Firefighter"/>
        </a:ext>
      </dgm:extLst>
    </dgm:pt>
    <dgm:pt modelId="{46AA5CEB-A1E5-4655-B6A1-2365AFEC5C5A}" type="pres">
      <dgm:prSet presAssocID="{54EF8689-2DCA-4FF4-A40D-0871AA8AD483}" presName="spaceRect" presStyleCnt="0"/>
      <dgm:spPr/>
    </dgm:pt>
    <dgm:pt modelId="{B89BF87B-4558-4819-B03F-60EE8F5D7A88}" type="pres">
      <dgm:prSet presAssocID="{54EF8689-2DCA-4FF4-A40D-0871AA8AD483}" presName="textRect" presStyleLbl="revTx" presStyleIdx="3" presStyleCnt="5" custLinFactX="8589" custLinFactNeighborX="100000" custLinFactNeighborY="3622">
        <dgm:presLayoutVars>
          <dgm:chMax val="1"/>
          <dgm:chPref val="1"/>
        </dgm:presLayoutVars>
      </dgm:prSet>
      <dgm:spPr/>
      <dgm:t>
        <a:bodyPr/>
        <a:lstStyle/>
        <a:p>
          <a:endParaRPr lang="en-US"/>
        </a:p>
      </dgm:t>
    </dgm:pt>
    <dgm:pt modelId="{FCCCA3E9-670C-4B67-AD78-C55D17557FB7}" type="pres">
      <dgm:prSet presAssocID="{D2977904-F8FD-4DCF-A149-29D70E00AD9C}" presName="sibTrans" presStyleCnt="0"/>
      <dgm:spPr/>
    </dgm:pt>
    <dgm:pt modelId="{D082CC54-E135-4C8A-AFC0-46660978169D}" type="pres">
      <dgm:prSet presAssocID="{D055FDA7-F938-4BF4-8C5D-DAF0CD0B26BD}" presName="compNode" presStyleCnt="0"/>
      <dgm:spPr/>
    </dgm:pt>
    <dgm:pt modelId="{D7061C84-17AA-4293-9476-D6BFC0A34229}" type="pres">
      <dgm:prSet presAssocID="{D055FDA7-F938-4BF4-8C5D-DAF0CD0B26BD}" presName="iconRect" presStyleLbl="node1" presStyleIdx="4" presStyleCnt="5" custScaleX="134461" custScaleY="133521" custLinFactX="-241631" custLinFactNeighborX="-300000" custLinFactNeighborY="51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City"/>
        </a:ext>
      </dgm:extLst>
    </dgm:pt>
    <dgm:pt modelId="{4B62B207-2361-44D5-B385-4EE19B4A8684}" type="pres">
      <dgm:prSet presAssocID="{D055FDA7-F938-4BF4-8C5D-DAF0CD0B26BD}" presName="spaceRect" presStyleCnt="0"/>
      <dgm:spPr/>
    </dgm:pt>
    <dgm:pt modelId="{5DDFD6F7-8C09-4E3B-9286-3257A28DBF6A}" type="pres">
      <dgm:prSet presAssocID="{D055FDA7-F938-4BF4-8C5D-DAF0CD0B26BD}" presName="textRect" presStyleLbl="revTx" presStyleIdx="4" presStyleCnt="5" custLinFactX="-100000" custLinFactNeighborX="-144191" custLinFactNeighborY="2667">
        <dgm:presLayoutVars>
          <dgm:chMax val="1"/>
          <dgm:chPref val="1"/>
        </dgm:presLayoutVars>
      </dgm:prSet>
      <dgm:spPr/>
      <dgm:t>
        <a:bodyPr/>
        <a:lstStyle/>
        <a:p>
          <a:endParaRPr lang="en-US"/>
        </a:p>
      </dgm:t>
    </dgm:pt>
  </dgm:ptLst>
  <dgm:cxnLst>
    <dgm:cxn modelId="{C9BE14FB-2652-4788-B870-466576EC9F9B}" type="presOf" srcId="{C7D7BF69-096B-4F2D-A4D7-413E190B30ED}" destId="{E2CE40DA-AF32-4EE2-A705-DAAC8F7C3822}" srcOrd="0" destOrd="0" presId="urn:microsoft.com/office/officeart/2018/2/layout/IconLabelList"/>
    <dgm:cxn modelId="{E32170D3-B6C3-49F3-846D-B7A3013C3A38}" srcId="{F6534AD0-25C9-496A-BC83-806E46DB9969}" destId="{C7D7BF69-096B-4F2D-A4D7-413E190B30ED}" srcOrd="0" destOrd="0" parTransId="{5AE2BE96-61FE-4D83-BFC6-3B12C20BA16F}" sibTransId="{ABB17C15-C22B-48F2-8436-C649EABCCB94}"/>
    <dgm:cxn modelId="{8EEE1CE6-BC69-439C-BA50-BBF94301CA4F}" type="presOf" srcId="{F6534AD0-25C9-496A-BC83-806E46DB9969}" destId="{EB74AF53-ACDC-43E8-8E6A-79B0DB28CE4F}" srcOrd="0" destOrd="0" presId="urn:microsoft.com/office/officeart/2018/2/layout/IconLabelList"/>
    <dgm:cxn modelId="{73481D04-568F-4541-8FCF-8647D1E587AE}" srcId="{F6534AD0-25C9-496A-BC83-806E46DB9969}" destId="{7B2CDD69-CBE5-4A74-A4D4-0DFE18A4E968}" srcOrd="1" destOrd="0" parTransId="{107709E2-23F0-41DE-9DB6-F3F0399CF90B}" sibTransId="{89EEEF31-87C5-4880-80C1-1C011CC152A0}"/>
    <dgm:cxn modelId="{D2A7EAB4-9728-4D5F-984D-0C755CB67369}" srcId="{F6534AD0-25C9-496A-BC83-806E46DB9969}" destId="{D055FDA7-F938-4BF4-8C5D-DAF0CD0B26BD}" srcOrd="4" destOrd="0" parTransId="{67945C77-976C-46F5-BC70-E2529CB1CD84}" sibTransId="{74A0DD2A-2725-43D3-871D-0A1AA8FB1133}"/>
    <dgm:cxn modelId="{81A8D5A9-EA5F-4C15-BC21-13F048C3CB05}" srcId="{F6534AD0-25C9-496A-BC83-806E46DB9969}" destId="{A787175F-9546-4FB8-AE20-0E4C511D41F7}" srcOrd="2" destOrd="0" parTransId="{4BCAB965-D990-4189-B7FF-6E57CFE2A812}" sibTransId="{82CBF880-B875-4FB7-91C7-715E00CA0931}"/>
    <dgm:cxn modelId="{71117C69-695F-452F-9A29-ADB621FEB8DE}" type="presOf" srcId="{A787175F-9546-4FB8-AE20-0E4C511D41F7}" destId="{D8097358-7C48-4929-988F-26F8C304855F}" srcOrd="0" destOrd="0" presId="urn:microsoft.com/office/officeart/2018/2/layout/IconLabelList"/>
    <dgm:cxn modelId="{235E1E1C-AC39-4657-A366-EF6F1A977D1E}" srcId="{F6534AD0-25C9-496A-BC83-806E46DB9969}" destId="{54EF8689-2DCA-4FF4-A40D-0871AA8AD483}" srcOrd="3" destOrd="0" parTransId="{75986F99-6BB7-448C-9778-AE8339BA4E9C}" sibTransId="{D2977904-F8FD-4DCF-A149-29D70E00AD9C}"/>
    <dgm:cxn modelId="{EB866093-B75C-44EB-BC4D-66A249BE5FFC}" type="presOf" srcId="{D055FDA7-F938-4BF4-8C5D-DAF0CD0B26BD}" destId="{5DDFD6F7-8C09-4E3B-9286-3257A28DBF6A}" srcOrd="0" destOrd="0" presId="urn:microsoft.com/office/officeart/2018/2/layout/IconLabelList"/>
    <dgm:cxn modelId="{B8FA2D7D-18CB-4A99-88E1-09CF14AADF19}" type="presOf" srcId="{54EF8689-2DCA-4FF4-A40D-0871AA8AD483}" destId="{B89BF87B-4558-4819-B03F-60EE8F5D7A88}" srcOrd="0" destOrd="0" presId="urn:microsoft.com/office/officeart/2018/2/layout/IconLabelList"/>
    <dgm:cxn modelId="{8D6971A3-9E83-4127-99A2-1F3CA690E547}" type="presOf" srcId="{7B2CDD69-CBE5-4A74-A4D4-0DFE18A4E968}" destId="{7FA0F455-5C34-4668-B639-FAAD3EA6CBB9}" srcOrd="0" destOrd="0" presId="urn:microsoft.com/office/officeart/2018/2/layout/IconLabelList"/>
    <dgm:cxn modelId="{8F001AF2-DA3F-4D5A-9209-FA53C4E0A99B}" type="presParOf" srcId="{EB74AF53-ACDC-43E8-8E6A-79B0DB28CE4F}" destId="{084E1633-37F8-490D-B3F7-4E12E77B7917}" srcOrd="0" destOrd="0" presId="urn:microsoft.com/office/officeart/2018/2/layout/IconLabelList"/>
    <dgm:cxn modelId="{1F20B6C1-777D-4584-98B8-8CFCEE5F2E32}" type="presParOf" srcId="{084E1633-37F8-490D-B3F7-4E12E77B7917}" destId="{361A1331-A807-43DD-A75F-05C2BD0D6DD2}" srcOrd="0" destOrd="0" presId="urn:microsoft.com/office/officeart/2018/2/layout/IconLabelList"/>
    <dgm:cxn modelId="{4B781D2A-01C9-442A-83D6-5F4478AB4108}" type="presParOf" srcId="{084E1633-37F8-490D-B3F7-4E12E77B7917}" destId="{DBCEA0E4-51F6-477D-BEDA-40B6F278D81F}" srcOrd="1" destOrd="0" presId="urn:microsoft.com/office/officeart/2018/2/layout/IconLabelList"/>
    <dgm:cxn modelId="{182EA4EE-35D8-40E7-9161-2266D16B46FB}" type="presParOf" srcId="{084E1633-37F8-490D-B3F7-4E12E77B7917}" destId="{E2CE40DA-AF32-4EE2-A705-DAAC8F7C3822}" srcOrd="2" destOrd="0" presId="urn:microsoft.com/office/officeart/2018/2/layout/IconLabelList"/>
    <dgm:cxn modelId="{CF37C48C-6F4D-4802-BAA5-4BEBB2CF7EEE}" type="presParOf" srcId="{EB74AF53-ACDC-43E8-8E6A-79B0DB28CE4F}" destId="{33264286-4EE1-494D-9AEC-3322552F1024}" srcOrd="1" destOrd="0" presId="urn:microsoft.com/office/officeart/2018/2/layout/IconLabelList"/>
    <dgm:cxn modelId="{8DA0F027-1585-47FD-A691-E0F50F323D6E}" type="presParOf" srcId="{EB74AF53-ACDC-43E8-8E6A-79B0DB28CE4F}" destId="{FFD1A6F6-5EE6-4A4A-8FF1-1DC7C6305080}" srcOrd="2" destOrd="0" presId="urn:microsoft.com/office/officeart/2018/2/layout/IconLabelList"/>
    <dgm:cxn modelId="{EBB4D9F0-ADEF-451C-B484-F2A11F8F601C}" type="presParOf" srcId="{FFD1A6F6-5EE6-4A4A-8FF1-1DC7C6305080}" destId="{91FD1761-3F2F-41C3-A7C8-520C602B4E9B}" srcOrd="0" destOrd="0" presId="urn:microsoft.com/office/officeart/2018/2/layout/IconLabelList"/>
    <dgm:cxn modelId="{2BF55D38-1CA8-4EE4-A7DE-C95F03BF14D6}" type="presParOf" srcId="{FFD1A6F6-5EE6-4A4A-8FF1-1DC7C6305080}" destId="{4BB4A9FE-A248-4D76-9021-4511CB677AAE}" srcOrd="1" destOrd="0" presId="urn:microsoft.com/office/officeart/2018/2/layout/IconLabelList"/>
    <dgm:cxn modelId="{2F5B2F11-BE46-4809-984D-1D9AE587FE85}" type="presParOf" srcId="{FFD1A6F6-5EE6-4A4A-8FF1-1DC7C6305080}" destId="{7FA0F455-5C34-4668-B639-FAAD3EA6CBB9}" srcOrd="2" destOrd="0" presId="urn:microsoft.com/office/officeart/2018/2/layout/IconLabelList"/>
    <dgm:cxn modelId="{C1202F21-EB0E-482E-A15A-3AF4E2BEDC76}" type="presParOf" srcId="{EB74AF53-ACDC-43E8-8E6A-79B0DB28CE4F}" destId="{1ED72A4D-4886-4671-A2A4-7E0047A60020}" srcOrd="3" destOrd="0" presId="urn:microsoft.com/office/officeart/2018/2/layout/IconLabelList"/>
    <dgm:cxn modelId="{4EAE408D-4163-4547-B428-07434B225E38}" type="presParOf" srcId="{EB74AF53-ACDC-43E8-8E6A-79B0DB28CE4F}" destId="{B92EDA7D-3593-424E-8B85-6A307929E24E}" srcOrd="4" destOrd="0" presId="urn:microsoft.com/office/officeart/2018/2/layout/IconLabelList"/>
    <dgm:cxn modelId="{CCBE5BE8-CFDA-44E6-A101-3ADBD636C80B}" type="presParOf" srcId="{B92EDA7D-3593-424E-8B85-6A307929E24E}" destId="{8CD362F4-449C-4832-845E-87F218BDD135}" srcOrd="0" destOrd="0" presId="urn:microsoft.com/office/officeart/2018/2/layout/IconLabelList"/>
    <dgm:cxn modelId="{B736A6A3-2BB4-47FB-8B88-02B356DEAEBF}" type="presParOf" srcId="{B92EDA7D-3593-424E-8B85-6A307929E24E}" destId="{C7354D48-1672-4650-9A94-0BC303CBC322}" srcOrd="1" destOrd="0" presId="urn:microsoft.com/office/officeart/2018/2/layout/IconLabelList"/>
    <dgm:cxn modelId="{FC33A8FE-55C9-4362-B668-B947F085E5DD}" type="presParOf" srcId="{B92EDA7D-3593-424E-8B85-6A307929E24E}" destId="{D8097358-7C48-4929-988F-26F8C304855F}" srcOrd="2" destOrd="0" presId="urn:microsoft.com/office/officeart/2018/2/layout/IconLabelList"/>
    <dgm:cxn modelId="{E61D2E5D-8610-4C77-A5F0-178CAC2C3713}" type="presParOf" srcId="{EB74AF53-ACDC-43E8-8E6A-79B0DB28CE4F}" destId="{E1F8D4F3-3A65-4B57-9736-A5F2B082A808}" srcOrd="5" destOrd="0" presId="urn:microsoft.com/office/officeart/2018/2/layout/IconLabelList"/>
    <dgm:cxn modelId="{68286CE7-93DE-4FC4-94C4-8D86AFA8C42B}" type="presParOf" srcId="{EB74AF53-ACDC-43E8-8E6A-79B0DB28CE4F}" destId="{D9152371-A64F-4AB7-93B5-BD257335E7FE}" srcOrd="6" destOrd="0" presId="urn:microsoft.com/office/officeart/2018/2/layout/IconLabelList"/>
    <dgm:cxn modelId="{D8D03439-A31F-40F5-92AD-DBEBC45877A2}" type="presParOf" srcId="{D9152371-A64F-4AB7-93B5-BD257335E7FE}" destId="{576EFF5B-94A6-41DD-BED0-47575F9BBD04}" srcOrd="0" destOrd="0" presId="urn:microsoft.com/office/officeart/2018/2/layout/IconLabelList"/>
    <dgm:cxn modelId="{2D102948-5BD7-4288-B081-77CA729FAABC}" type="presParOf" srcId="{D9152371-A64F-4AB7-93B5-BD257335E7FE}" destId="{46AA5CEB-A1E5-4655-B6A1-2365AFEC5C5A}" srcOrd="1" destOrd="0" presId="urn:microsoft.com/office/officeart/2018/2/layout/IconLabelList"/>
    <dgm:cxn modelId="{B9DA38EC-93A2-431A-A447-BD34655A315A}" type="presParOf" srcId="{D9152371-A64F-4AB7-93B5-BD257335E7FE}" destId="{B89BF87B-4558-4819-B03F-60EE8F5D7A88}" srcOrd="2" destOrd="0" presId="urn:microsoft.com/office/officeart/2018/2/layout/IconLabelList"/>
    <dgm:cxn modelId="{663C4E1B-B18D-42BA-A55F-BCFCD48BEA69}" type="presParOf" srcId="{EB74AF53-ACDC-43E8-8E6A-79B0DB28CE4F}" destId="{FCCCA3E9-670C-4B67-AD78-C55D17557FB7}" srcOrd="7" destOrd="0" presId="urn:microsoft.com/office/officeart/2018/2/layout/IconLabelList"/>
    <dgm:cxn modelId="{F22E7E20-04BE-4DBC-9762-49ADB4578C74}" type="presParOf" srcId="{EB74AF53-ACDC-43E8-8E6A-79B0DB28CE4F}" destId="{D082CC54-E135-4C8A-AFC0-46660978169D}" srcOrd="8" destOrd="0" presId="urn:microsoft.com/office/officeart/2018/2/layout/IconLabelList"/>
    <dgm:cxn modelId="{925EEFDD-D67D-4DFE-B436-0237A0B14DD6}" type="presParOf" srcId="{D082CC54-E135-4C8A-AFC0-46660978169D}" destId="{D7061C84-17AA-4293-9476-D6BFC0A34229}" srcOrd="0" destOrd="0" presId="urn:microsoft.com/office/officeart/2018/2/layout/IconLabelList"/>
    <dgm:cxn modelId="{4017444E-F330-49E1-A4D0-C81C3FD1335C}" type="presParOf" srcId="{D082CC54-E135-4C8A-AFC0-46660978169D}" destId="{4B62B207-2361-44D5-B385-4EE19B4A8684}" srcOrd="1" destOrd="0" presId="urn:microsoft.com/office/officeart/2018/2/layout/IconLabelList"/>
    <dgm:cxn modelId="{0D90C4D4-E982-44B5-A7FC-E8F9983F33FF}" type="presParOf" srcId="{D082CC54-E135-4C8A-AFC0-46660978169D}" destId="{5DDFD6F7-8C09-4E3B-9286-3257A28DBF6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5339C1-1586-4723-853F-C695FA559E5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23ACA25F-E031-45A8-8EC8-2C0734284E95}">
      <dgm:prSet/>
      <dgm:spPr/>
      <dgm:t>
        <a:bodyPr/>
        <a:lstStyle/>
        <a:p>
          <a:r>
            <a:rPr lang="en-US" b="1" dirty="0"/>
            <a:t>The Connecticut Long Term Recovery Committee (LTR) is one of 14 Support Functions (ESFs) that comprise the    State  Response Framework. </a:t>
          </a:r>
        </a:p>
      </dgm:t>
      <dgm:extLst/>
    </dgm:pt>
    <dgm:pt modelId="{20D2E1F2-A68D-4592-A20D-5D666E54D675}" type="parTrans" cxnId="{4C5180D2-CF54-4A0F-A3DF-03E5D86FCD11}">
      <dgm:prSet/>
      <dgm:spPr/>
      <dgm:t>
        <a:bodyPr/>
        <a:lstStyle/>
        <a:p>
          <a:endParaRPr lang="en-US"/>
        </a:p>
      </dgm:t>
    </dgm:pt>
    <dgm:pt modelId="{BDB2A523-5AAF-4488-B76C-76BCC4EFEC89}" type="sibTrans" cxnId="{4C5180D2-CF54-4A0F-A3DF-03E5D86FCD11}">
      <dgm:prSet/>
      <dgm:spPr/>
      <dgm:t>
        <a:bodyPr/>
        <a:lstStyle/>
        <a:p>
          <a:endParaRPr lang="en-US"/>
        </a:p>
      </dgm:t>
    </dgm:pt>
    <dgm:pt modelId="{A3EBA5C6-179C-4256-8046-65F8E0D9A228}">
      <dgm:prSet/>
      <dgm:spPr/>
      <dgm:t>
        <a:bodyPr/>
        <a:lstStyle/>
        <a:p>
          <a:r>
            <a:rPr lang="en-US" dirty="0"/>
            <a:t>Since early 2012, the LTR Committee has been building a framework for the state to support long-term recovery of our communities through:</a:t>
          </a:r>
        </a:p>
      </dgm:t>
    </dgm:pt>
    <dgm:pt modelId="{4D40AE18-2D9A-407A-8ECC-27546A248C55}" type="parTrans" cxnId="{00AEDA6D-A9B5-4A51-959F-8C8C5ACFBD09}">
      <dgm:prSet/>
      <dgm:spPr/>
      <dgm:t>
        <a:bodyPr/>
        <a:lstStyle/>
        <a:p>
          <a:endParaRPr lang="en-US"/>
        </a:p>
      </dgm:t>
    </dgm:pt>
    <dgm:pt modelId="{822D8263-73E5-4BF8-B0DA-D91F6F5C6810}" type="sibTrans" cxnId="{00AEDA6D-A9B5-4A51-959F-8C8C5ACFBD09}">
      <dgm:prSet/>
      <dgm:spPr/>
      <dgm:t>
        <a:bodyPr/>
        <a:lstStyle/>
        <a:p>
          <a:endParaRPr lang="en-US"/>
        </a:p>
      </dgm:t>
    </dgm:pt>
    <dgm:pt modelId="{547C2401-150C-4D4C-A352-E607023F61FA}">
      <dgm:prSet/>
      <dgm:spPr/>
      <dgm:t>
        <a:bodyPr/>
        <a:lstStyle/>
        <a:p>
          <a:r>
            <a:rPr lang="en-US" dirty="0"/>
            <a:t>Coordination of federal, state, local government resources</a:t>
          </a:r>
        </a:p>
      </dgm:t>
    </dgm:pt>
    <dgm:pt modelId="{692076A1-833C-4166-A3BC-83C3B30B6D4F}" type="parTrans" cxnId="{F9E4E647-9ABE-4E95-B287-586F09ED4773}">
      <dgm:prSet/>
      <dgm:spPr/>
      <dgm:t>
        <a:bodyPr/>
        <a:lstStyle/>
        <a:p>
          <a:endParaRPr lang="en-US"/>
        </a:p>
      </dgm:t>
    </dgm:pt>
    <dgm:pt modelId="{1C737059-17E8-442B-ABE1-555E6FC34AC1}" type="sibTrans" cxnId="{F9E4E647-9ABE-4E95-B287-586F09ED4773}">
      <dgm:prSet/>
      <dgm:spPr/>
      <dgm:t>
        <a:bodyPr/>
        <a:lstStyle/>
        <a:p>
          <a:endParaRPr lang="en-US"/>
        </a:p>
      </dgm:t>
    </dgm:pt>
    <dgm:pt modelId="{31DBD840-E915-4093-BD86-C77858D73F33}">
      <dgm:prSet/>
      <dgm:spPr/>
      <dgm:t>
        <a:bodyPr/>
        <a:lstStyle/>
        <a:p>
          <a:r>
            <a:rPr lang="en-US" dirty="0"/>
            <a:t>Involvement of business and nonprofit sectors</a:t>
          </a:r>
        </a:p>
      </dgm:t>
    </dgm:pt>
    <dgm:pt modelId="{D1257A89-5746-4AD4-8D7B-8FDEBE665377}" type="parTrans" cxnId="{987A9C50-E18B-4C0D-8892-F5C836B85E71}">
      <dgm:prSet/>
      <dgm:spPr/>
      <dgm:t>
        <a:bodyPr/>
        <a:lstStyle/>
        <a:p>
          <a:endParaRPr lang="en-US"/>
        </a:p>
      </dgm:t>
    </dgm:pt>
    <dgm:pt modelId="{3DB4399D-9CAA-4784-B48B-CCA1FC0A0AD3}" type="sibTrans" cxnId="{987A9C50-E18B-4C0D-8892-F5C836B85E71}">
      <dgm:prSet/>
      <dgm:spPr/>
      <dgm:t>
        <a:bodyPr/>
        <a:lstStyle/>
        <a:p>
          <a:endParaRPr lang="en-US"/>
        </a:p>
      </dgm:t>
    </dgm:pt>
    <dgm:pt modelId="{1F76FBE5-DC57-446B-B77E-CF92C84FF335}">
      <dgm:prSet/>
      <dgm:spPr/>
      <dgm:t>
        <a:bodyPr/>
        <a:lstStyle/>
        <a:p>
          <a:r>
            <a:rPr lang="en-US" dirty="0"/>
            <a:t>Education &amp; outreach</a:t>
          </a:r>
        </a:p>
      </dgm:t>
    </dgm:pt>
    <dgm:pt modelId="{47873E4D-99D1-416F-8D1C-FB910DBFDAB1}" type="parTrans" cxnId="{8EB1EEA6-D087-43E1-962C-5F5F442CB465}">
      <dgm:prSet/>
      <dgm:spPr/>
      <dgm:t>
        <a:bodyPr/>
        <a:lstStyle/>
        <a:p>
          <a:endParaRPr lang="en-US"/>
        </a:p>
      </dgm:t>
    </dgm:pt>
    <dgm:pt modelId="{C1BD35DA-E644-4B21-A1CF-77657BB78E8F}" type="sibTrans" cxnId="{8EB1EEA6-D087-43E1-962C-5F5F442CB465}">
      <dgm:prSet/>
      <dgm:spPr/>
      <dgm:t>
        <a:bodyPr/>
        <a:lstStyle/>
        <a:p>
          <a:endParaRPr lang="en-US"/>
        </a:p>
      </dgm:t>
    </dgm:pt>
    <dgm:pt modelId="{CBA4DF3E-F965-4589-9184-5134C7CC0B87}">
      <dgm:prSet/>
      <dgm:spPr/>
      <dgm:t>
        <a:bodyPr/>
        <a:lstStyle/>
        <a:p>
          <a:r>
            <a:rPr lang="en-US" dirty="0"/>
            <a:t>Mitigation and risk reduction programs &amp; policies</a:t>
          </a:r>
        </a:p>
      </dgm:t>
    </dgm:pt>
    <dgm:pt modelId="{3BA08B20-728E-4BC6-B878-7739EC8B756D}" type="parTrans" cxnId="{29B76E10-33AF-4E92-976E-CDADA6EE2B3C}">
      <dgm:prSet/>
      <dgm:spPr/>
      <dgm:t>
        <a:bodyPr/>
        <a:lstStyle/>
        <a:p>
          <a:endParaRPr lang="en-US"/>
        </a:p>
      </dgm:t>
    </dgm:pt>
    <dgm:pt modelId="{56EB9C7D-A168-42EF-AB5A-3DD5C957CD70}" type="sibTrans" cxnId="{29B76E10-33AF-4E92-976E-CDADA6EE2B3C}">
      <dgm:prSet/>
      <dgm:spPr/>
      <dgm:t>
        <a:bodyPr/>
        <a:lstStyle/>
        <a:p>
          <a:endParaRPr lang="en-US"/>
        </a:p>
      </dgm:t>
    </dgm:pt>
    <dgm:pt modelId="{17E9A5B4-B48A-4EBC-B458-875CC44348CE}">
      <dgm:prSet/>
      <dgm:spPr/>
      <dgm:t>
        <a:bodyPr/>
        <a:lstStyle/>
        <a:p>
          <a:r>
            <a:rPr lang="en-US" dirty="0"/>
            <a:t>Involvement of Connecticut VOAD &amp; NGOs </a:t>
          </a:r>
        </a:p>
      </dgm:t>
      <dgm:extLst/>
    </dgm:pt>
    <dgm:pt modelId="{88363337-9BA4-4CA5-9CED-4FB822D8861C}" type="parTrans" cxnId="{2F0C42C9-F042-4CE3-95AC-74684A4CE69B}">
      <dgm:prSet/>
      <dgm:spPr/>
      <dgm:t>
        <a:bodyPr/>
        <a:lstStyle/>
        <a:p>
          <a:endParaRPr lang="en-US"/>
        </a:p>
      </dgm:t>
    </dgm:pt>
    <dgm:pt modelId="{3F490A5A-2C9A-4C61-91E9-EDF2B50B6207}" type="sibTrans" cxnId="{2F0C42C9-F042-4CE3-95AC-74684A4CE69B}">
      <dgm:prSet/>
      <dgm:spPr/>
      <dgm:t>
        <a:bodyPr/>
        <a:lstStyle/>
        <a:p>
          <a:endParaRPr lang="en-US"/>
        </a:p>
      </dgm:t>
    </dgm:pt>
    <dgm:pt modelId="{D2674219-8C39-485A-B5D4-3F57AC5E1183}" type="pres">
      <dgm:prSet presAssocID="{495339C1-1586-4723-853F-C695FA559E5C}" presName="Name0" presStyleCnt="0">
        <dgm:presLayoutVars>
          <dgm:dir/>
          <dgm:animLvl val="lvl"/>
          <dgm:resizeHandles val="exact"/>
        </dgm:presLayoutVars>
      </dgm:prSet>
      <dgm:spPr/>
      <dgm:t>
        <a:bodyPr/>
        <a:lstStyle/>
        <a:p>
          <a:endParaRPr lang="en-US"/>
        </a:p>
      </dgm:t>
    </dgm:pt>
    <dgm:pt modelId="{369C221F-314F-4A47-91B2-EF46054E7B51}" type="pres">
      <dgm:prSet presAssocID="{A3EBA5C6-179C-4256-8046-65F8E0D9A228}" presName="boxAndChildren" presStyleCnt="0"/>
      <dgm:spPr/>
    </dgm:pt>
    <dgm:pt modelId="{258B52CE-5F5D-4ACC-8E67-8AE3FEAA12FE}" type="pres">
      <dgm:prSet presAssocID="{A3EBA5C6-179C-4256-8046-65F8E0D9A228}" presName="parentTextBox" presStyleLbl="node1" presStyleIdx="0" presStyleCnt="2"/>
      <dgm:spPr/>
      <dgm:t>
        <a:bodyPr/>
        <a:lstStyle/>
        <a:p>
          <a:endParaRPr lang="en-US"/>
        </a:p>
      </dgm:t>
    </dgm:pt>
    <dgm:pt modelId="{AB2901DA-649B-4E7D-9D23-0E2351AA2061}" type="pres">
      <dgm:prSet presAssocID="{A3EBA5C6-179C-4256-8046-65F8E0D9A228}" presName="entireBox" presStyleLbl="node1" presStyleIdx="0" presStyleCnt="2"/>
      <dgm:spPr/>
      <dgm:t>
        <a:bodyPr/>
        <a:lstStyle/>
        <a:p>
          <a:endParaRPr lang="en-US"/>
        </a:p>
      </dgm:t>
    </dgm:pt>
    <dgm:pt modelId="{321366A7-1A55-4023-8DE2-7DBCC816C9AC}" type="pres">
      <dgm:prSet presAssocID="{A3EBA5C6-179C-4256-8046-65F8E0D9A228}" presName="descendantBox" presStyleCnt="0"/>
      <dgm:spPr/>
    </dgm:pt>
    <dgm:pt modelId="{C2C7430D-4348-4C3A-A486-6B5D7C1E1991}" type="pres">
      <dgm:prSet presAssocID="{547C2401-150C-4D4C-A352-E607023F61FA}" presName="childTextBox" presStyleLbl="fgAccFollowNode1" presStyleIdx="0" presStyleCnt="5" custScaleX="91920">
        <dgm:presLayoutVars>
          <dgm:bulletEnabled val="1"/>
        </dgm:presLayoutVars>
      </dgm:prSet>
      <dgm:spPr/>
      <dgm:t>
        <a:bodyPr/>
        <a:lstStyle/>
        <a:p>
          <a:endParaRPr lang="en-US"/>
        </a:p>
      </dgm:t>
    </dgm:pt>
    <dgm:pt modelId="{96C28522-726E-4E30-8BFA-E72DB02151A3}" type="pres">
      <dgm:prSet presAssocID="{17E9A5B4-B48A-4EBC-B458-875CC44348CE}" presName="childTextBox" presStyleLbl="fgAccFollowNode1" presStyleIdx="1" presStyleCnt="5" custScaleX="97081">
        <dgm:presLayoutVars>
          <dgm:bulletEnabled val="1"/>
        </dgm:presLayoutVars>
      </dgm:prSet>
      <dgm:spPr/>
      <dgm:t>
        <a:bodyPr/>
        <a:lstStyle/>
        <a:p>
          <a:endParaRPr lang="en-US"/>
        </a:p>
      </dgm:t>
    </dgm:pt>
    <dgm:pt modelId="{7254E02B-5B26-4A18-8A0C-29ADC907E3FF}" type="pres">
      <dgm:prSet presAssocID="{31DBD840-E915-4093-BD86-C77858D73F33}" presName="childTextBox" presStyleLbl="fgAccFollowNode1" presStyleIdx="2" presStyleCnt="5">
        <dgm:presLayoutVars>
          <dgm:bulletEnabled val="1"/>
        </dgm:presLayoutVars>
      </dgm:prSet>
      <dgm:spPr/>
      <dgm:t>
        <a:bodyPr/>
        <a:lstStyle/>
        <a:p>
          <a:endParaRPr lang="en-US"/>
        </a:p>
      </dgm:t>
    </dgm:pt>
    <dgm:pt modelId="{F4A86543-5495-4444-AD0A-A183A3F15873}" type="pres">
      <dgm:prSet presAssocID="{1F76FBE5-DC57-446B-B77E-CF92C84FF335}" presName="childTextBox" presStyleLbl="fgAccFollowNode1" presStyleIdx="3" presStyleCnt="5">
        <dgm:presLayoutVars>
          <dgm:bulletEnabled val="1"/>
        </dgm:presLayoutVars>
      </dgm:prSet>
      <dgm:spPr/>
      <dgm:t>
        <a:bodyPr/>
        <a:lstStyle/>
        <a:p>
          <a:endParaRPr lang="en-US"/>
        </a:p>
      </dgm:t>
    </dgm:pt>
    <dgm:pt modelId="{00FCCEF3-F0C7-4F54-AB5A-1B836630A2C6}" type="pres">
      <dgm:prSet presAssocID="{CBA4DF3E-F965-4589-9184-5134C7CC0B87}" presName="childTextBox" presStyleLbl="fgAccFollowNode1" presStyleIdx="4" presStyleCnt="5">
        <dgm:presLayoutVars>
          <dgm:bulletEnabled val="1"/>
        </dgm:presLayoutVars>
      </dgm:prSet>
      <dgm:spPr/>
      <dgm:t>
        <a:bodyPr/>
        <a:lstStyle/>
        <a:p>
          <a:endParaRPr lang="en-US"/>
        </a:p>
      </dgm:t>
    </dgm:pt>
    <dgm:pt modelId="{9C53DB7C-2954-4F72-B129-277A7CAC1495}" type="pres">
      <dgm:prSet presAssocID="{BDB2A523-5AAF-4488-B76C-76BCC4EFEC89}" presName="sp" presStyleCnt="0"/>
      <dgm:spPr/>
    </dgm:pt>
    <dgm:pt modelId="{272FF80F-1DBD-433E-BB8E-E81D0CE9E3C0}" type="pres">
      <dgm:prSet presAssocID="{23ACA25F-E031-45A8-8EC8-2C0734284E95}" presName="arrowAndChildren" presStyleCnt="0"/>
      <dgm:spPr/>
    </dgm:pt>
    <dgm:pt modelId="{F565CEF3-9584-49C6-90B7-DEA0FD683ABC}" type="pres">
      <dgm:prSet presAssocID="{23ACA25F-E031-45A8-8EC8-2C0734284E95}" presName="parentTextArrow" presStyleLbl="node1" presStyleIdx="1" presStyleCnt="2" custLinFactNeighborX="448" custLinFactNeighborY="-3646"/>
      <dgm:spPr/>
      <dgm:t>
        <a:bodyPr/>
        <a:lstStyle/>
        <a:p>
          <a:endParaRPr lang="en-US"/>
        </a:p>
      </dgm:t>
    </dgm:pt>
  </dgm:ptLst>
  <dgm:cxnLst>
    <dgm:cxn modelId="{59E58743-7909-4340-9B46-9DBF15DAF2A8}" type="presOf" srcId="{23ACA25F-E031-45A8-8EC8-2C0734284E95}" destId="{F565CEF3-9584-49C6-90B7-DEA0FD683ABC}" srcOrd="0" destOrd="0" presId="urn:microsoft.com/office/officeart/2005/8/layout/process4"/>
    <dgm:cxn modelId="{636E894B-6E95-4AF5-9250-54B7513E9D56}" type="presOf" srcId="{1F76FBE5-DC57-446B-B77E-CF92C84FF335}" destId="{F4A86543-5495-4444-AD0A-A183A3F15873}" srcOrd="0" destOrd="0" presId="urn:microsoft.com/office/officeart/2005/8/layout/process4"/>
    <dgm:cxn modelId="{EEAEC615-49DE-47F1-A66A-F36DD20B62DB}" type="presOf" srcId="{17E9A5B4-B48A-4EBC-B458-875CC44348CE}" destId="{96C28522-726E-4E30-8BFA-E72DB02151A3}" srcOrd="0" destOrd="0" presId="urn:microsoft.com/office/officeart/2005/8/layout/process4"/>
    <dgm:cxn modelId="{762ADB41-3CB1-4AA6-AE58-0323AC3C4147}" type="presOf" srcId="{547C2401-150C-4D4C-A352-E607023F61FA}" destId="{C2C7430D-4348-4C3A-A486-6B5D7C1E1991}" srcOrd="0" destOrd="0" presId="urn:microsoft.com/office/officeart/2005/8/layout/process4"/>
    <dgm:cxn modelId="{4C5180D2-CF54-4A0F-A3DF-03E5D86FCD11}" srcId="{495339C1-1586-4723-853F-C695FA559E5C}" destId="{23ACA25F-E031-45A8-8EC8-2C0734284E95}" srcOrd="0" destOrd="0" parTransId="{20D2E1F2-A68D-4592-A20D-5D666E54D675}" sibTransId="{BDB2A523-5AAF-4488-B76C-76BCC4EFEC89}"/>
    <dgm:cxn modelId="{6D8C3F72-DE1D-4998-861A-6333282A837F}" type="presOf" srcId="{CBA4DF3E-F965-4589-9184-5134C7CC0B87}" destId="{00FCCEF3-F0C7-4F54-AB5A-1B836630A2C6}" srcOrd="0" destOrd="0" presId="urn:microsoft.com/office/officeart/2005/8/layout/process4"/>
    <dgm:cxn modelId="{00AEDA6D-A9B5-4A51-959F-8C8C5ACFBD09}" srcId="{495339C1-1586-4723-853F-C695FA559E5C}" destId="{A3EBA5C6-179C-4256-8046-65F8E0D9A228}" srcOrd="1" destOrd="0" parTransId="{4D40AE18-2D9A-407A-8ECC-27546A248C55}" sibTransId="{822D8263-73E5-4BF8-B0DA-D91F6F5C6810}"/>
    <dgm:cxn modelId="{29B76E10-33AF-4E92-976E-CDADA6EE2B3C}" srcId="{A3EBA5C6-179C-4256-8046-65F8E0D9A228}" destId="{CBA4DF3E-F965-4589-9184-5134C7CC0B87}" srcOrd="4" destOrd="0" parTransId="{3BA08B20-728E-4BC6-B878-7739EC8B756D}" sibTransId="{56EB9C7D-A168-42EF-AB5A-3DD5C957CD70}"/>
    <dgm:cxn modelId="{987A9C50-E18B-4C0D-8892-F5C836B85E71}" srcId="{A3EBA5C6-179C-4256-8046-65F8E0D9A228}" destId="{31DBD840-E915-4093-BD86-C77858D73F33}" srcOrd="2" destOrd="0" parTransId="{D1257A89-5746-4AD4-8D7B-8FDEBE665377}" sibTransId="{3DB4399D-9CAA-4784-B48B-CCA1FC0A0AD3}"/>
    <dgm:cxn modelId="{831A5BA8-2205-4764-BD46-2FB64799D59E}" type="presOf" srcId="{31DBD840-E915-4093-BD86-C77858D73F33}" destId="{7254E02B-5B26-4A18-8A0C-29ADC907E3FF}" srcOrd="0" destOrd="0" presId="urn:microsoft.com/office/officeart/2005/8/layout/process4"/>
    <dgm:cxn modelId="{F9E4E647-9ABE-4E95-B287-586F09ED4773}" srcId="{A3EBA5C6-179C-4256-8046-65F8E0D9A228}" destId="{547C2401-150C-4D4C-A352-E607023F61FA}" srcOrd="0" destOrd="0" parTransId="{692076A1-833C-4166-A3BC-83C3B30B6D4F}" sibTransId="{1C737059-17E8-442B-ABE1-555E6FC34AC1}"/>
    <dgm:cxn modelId="{8EB1EEA6-D087-43E1-962C-5F5F442CB465}" srcId="{A3EBA5C6-179C-4256-8046-65F8E0D9A228}" destId="{1F76FBE5-DC57-446B-B77E-CF92C84FF335}" srcOrd="3" destOrd="0" parTransId="{47873E4D-99D1-416F-8D1C-FB910DBFDAB1}" sibTransId="{C1BD35DA-E644-4B21-A1CF-77657BB78E8F}"/>
    <dgm:cxn modelId="{955A349C-6EEA-48CA-933B-DCC0DC5511A1}" type="presOf" srcId="{A3EBA5C6-179C-4256-8046-65F8E0D9A228}" destId="{258B52CE-5F5D-4ACC-8E67-8AE3FEAA12FE}" srcOrd="0" destOrd="0" presId="urn:microsoft.com/office/officeart/2005/8/layout/process4"/>
    <dgm:cxn modelId="{1585B7AB-3440-4BEA-8A0C-9D370FACB1AD}" type="presOf" srcId="{A3EBA5C6-179C-4256-8046-65F8E0D9A228}" destId="{AB2901DA-649B-4E7D-9D23-0E2351AA2061}" srcOrd="1" destOrd="0" presId="urn:microsoft.com/office/officeart/2005/8/layout/process4"/>
    <dgm:cxn modelId="{2F0C42C9-F042-4CE3-95AC-74684A4CE69B}" srcId="{A3EBA5C6-179C-4256-8046-65F8E0D9A228}" destId="{17E9A5B4-B48A-4EBC-B458-875CC44348CE}" srcOrd="1" destOrd="0" parTransId="{88363337-9BA4-4CA5-9CED-4FB822D8861C}" sibTransId="{3F490A5A-2C9A-4C61-91E9-EDF2B50B6207}"/>
    <dgm:cxn modelId="{465842FD-FD20-4990-82A4-FBB708783734}" type="presOf" srcId="{495339C1-1586-4723-853F-C695FA559E5C}" destId="{D2674219-8C39-485A-B5D4-3F57AC5E1183}" srcOrd="0" destOrd="0" presId="urn:microsoft.com/office/officeart/2005/8/layout/process4"/>
    <dgm:cxn modelId="{6640F3F8-8D9E-47F8-AA9C-BAA484600C50}" type="presParOf" srcId="{D2674219-8C39-485A-B5D4-3F57AC5E1183}" destId="{369C221F-314F-4A47-91B2-EF46054E7B51}" srcOrd="0" destOrd="0" presId="urn:microsoft.com/office/officeart/2005/8/layout/process4"/>
    <dgm:cxn modelId="{A2B0C6B4-B8B9-4530-BF9B-AFC24A14409D}" type="presParOf" srcId="{369C221F-314F-4A47-91B2-EF46054E7B51}" destId="{258B52CE-5F5D-4ACC-8E67-8AE3FEAA12FE}" srcOrd="0" destOrd="0" presId="urn:microsoft.com/office/officeart/2005/8/layout/process4"/>
    <dgm:cxn modelId="{7598F6E8-9677-4480-A32A-20482FF54939}" type="presParOf" srcId="{369C221F-314F-4A47-91B2-EF46054E7B51}" destId="{AB2901DA-649B-4E7D-9D23-0E2351AA2061}" srcOrd="1" destOrd="0" presId="urn:microsoft.com/office/officeart/2005/8/layout/process4"/>
    <dgm:cxn modelId="{8D3322C0-C455-4588-A93A-0472F5D0C663}" type="presParOf" srcId="{369C221F-314F-4A47-91B2-EF46054E7B51}" destId="{321366A7-1A55-4023-8DE2-7DBCC816C9AC}" srcOrd="2" destOrd="0" presId="urn:microsoft.com/office/officeart/2005/8/layout/process4"/>
    <dgm:cxn modelId="{D1D36F0E-7147-40F2-AE6A-BCCC94F9AA2B}" type="presParOf" srcId="{321366A7-1A55-4023-8DE2-7DBCC816C9AC}" destId="{C2C7430D-4348-4C3A-A486-6B5D7C1E1991}" srcOrd="0" destOrd="0" presId="urn:microsoft.com/office/officeart/2005/8/layout/process4"/>
    <dgm:cxn modelId="{9BF49FCD-8AD4-4903-98D4-FA6F196D7F8E}" type="presParOf" srcId="{321366A7-1A55-4023-8DE2-7DBCC816C9AC}" destId="{96C28522-726E-4E30-8BFA-E72DB02151A3}" srcOrd="1" destOrd="0" presId="urn:microsoft.com/office/officeart/2005/8/layout/process4"/>
    <dgm:cxn modelId="{294A5CBE-705B-40D4-A7DA-F0F08B01A646}" type="presParOf" srcId="{321366A7-1A55-4023-8DE2-7DBCC816C9AC}" destId="{7254E02B-5B26-4A18-8A0C-29ADC907E3FF}" srcOrd="2" destOrd="0" presId="urn:microsoft.com/office/officeart/2005/8/layout/process4"/>
    <dgm:cxn modelId="{65D76317-4458-46FB-9AB2-FC87A03DBA2D}" type="presParOf" srcId="{321366A7-1A55-4023-8DE2-7DBCC816C9AC}" destId="{F4A86543-5495-4444-AD0A-A183A3F15873}" srcOrd="3" destOrd="0" presId="urn:microsoft.com/office/officeart/2005/8/layout/process4"/>
    <dgm:cxn modelId="{7BE090E1-00A9-4DD0-8823-5A4400680D19}" type="presParOf" srcId="{321366A7-1A55-4023-8DE2-7DBCC816C9AC}" destId="{00FCCEF3-F0C7-4F54-AB5A-1B836630A2C6}" srcOrd="4" destOrd="0" presId="urn:microsoft.com/office/officeart/2005/8/layout/process4"/>
    <dgm:cxn modelId="{0E9F62FA-C675-42F3-844A-6299FE5C8FF8}" type="presParOf" srcId="{D2674219-8C39-485A-B5D4-3F57AC5E1183}" destId="{9C53DB7C-2954-4F72-B129-277A7CAC1495}" srcOrd="1" destOrd="0" presId="urn:microsoft.com/office/officeart/2005/8/layout/process4"/>
    <dgm:cxn modelId="{914A7679-CDE6-4567-8825-4BBA98BDAD07}" type="presParOf" srcId="{D2674219-8C39-485A-B5D4-3F57AC5E1183}" destId="{272FF80F-1DBD-433E-BB8E-E81D0CE9E3C0}" srcOrd="2" destOrd="0" presId="urn:microsoft.com/office/officeart/2005/8/layout/process4"/>
    <dgm:cxn modelId="{5DD44184-B9AC-440B-80DB-790DE5EEFBB0}" type="presParOf" srcId="{272FF80F-1DBD-433E-BB8E-E81D0CE9E3C0}" destId="{F565CEF3-9584-49C6-90B7-DEA0FD683AB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B54F17-EF5F-410C-A7D4-D85EEEC7980E}"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81D924D-5F64-402E-8447-908062A8C390}">
      <dgm:prSet custT="1"/>
      <dgm:spPr/>
      <dgm:t>
        <a:bodyPr/>
        <a:lstStyle/>
        <a:p>
          <a:pPr>
            <a:defRPr cap="all"/>
          </a:pPr>
          <a:r>
            <a:rPr lang="en-US" sz="1400" b="1" dirty="0"/>
            <a:t>Lead the creation and coordinate the activities of local recovery-dedicated organizations and initiatives</a:t>
          </a:r>
        </a:p>
        <a:p>
          <a:pPr>
            <a:defRPr cap="all"/>
          </a:pPr>
          <a:endParaRPr lang="en-US" sz="1400" dirty="0"/>
        </a:p>
      </dgm:t>
    </dgm:pt>
    <dgm:pt modelId="{BDABC2DC-8EE4-46AC-A3E9-AF53A397B1EC}" type="parTrans" cxnId="{BFC02BC9-899B-45F0-AE2B-A28C1B5E563F}">
      <dgm:prSet/>
      <dgm:spPr/>
      <dgm:t>
        <a:bodyPr/>
        <a:lstStyle/>
        <a:p>
          <a:endParaRPr lang="en-US"/>
        </a:p>
      </dgm:t>
    </dgm:pt>
    <dgm:pt modelId="{3E6880AA-CBC4-4864-8F0A-EB2BC3182147}" type="sibTrans" cxnId="{BFC02BC9-899B-45F0-AE2B-A28C1B5E563F}">
      <dgm:prSet/>
      <dgm:spPr/>
      <dgm:t>
        <a:bodyPr/>
        <a:lstStyle/>
        <a:p>
          <a:endParaRPr lang="en-US"/>
        </a:p>
      </dgm:t>
    </dgm:pt>
    <dgm:pt modelId="{314C1151-A601-4FDD-B325-220E97DD0361}">
      <dgm:prSet custT="1"/>
      <dgm:spPr/>
      <dgm:t>
        <a:bodyPr/>
        <a:lstStyle/>
        <a:p>
          <a:pPr>
            <a:defRPr cap="all"/>
          </a:pPr>
          <a:r>
            <a:rPr lang="en-US" sz="1400" b="1" dirty="0"/>
            <a:t>Work with state officials to develop a unified and accessible communication strategy</a:t>
          </a:r>
        </a:p>
      </dgm:t>
    </dgm:pt>
    <dgm:pt modelId="{507AD966-3A87-45C8-BFBA-50791D6AF659}" type="parTrans" cxnId="{0CDB86A4-5C54-4D55-90AC-19429F7B6CF1}">
      <dgm:prSet/>
      <dgm:spPr/>
      <dgm:t>
        <a:bodyPr/>
        <a:lstStyle/>
        <a:p>
          <a:endParaRPr lang="en-US"/>
        </a:p>
      </dgm:t>
    </dgm:pt>
    <dgm:pt modelId="{0A7732E1-0FBE-4397-9BD3-13EBE198791C}" type="sibTrans" cxnId="{0CDB86A4-5C54-4D55-90AC-19429F7B6CF1}">
      <dgm:prSet/>
      <dgm:spPr/>
      <dgm:t>
        <a:bodyPr/>
        <a:lstStyle/>
        <a:p>
          <a:endParaRPr lang="en-US"/>
        </a:p>
      </dgm:t>
    </dgm:pt>
    <dgm:pt modelId="{D58C3FA5-8695-45B0-9528-09D8789E1F80}">
      <dgm:prSet custT="1"/>
      <dgm:spPr/>
      <dgm:t>
        <a:bodyPr/>
        <a:lstStyle/>
        <a:p>
          <a:pPr>
            <a:defRPr cap="all"/>
          </a:pPr>
          <a:r>
            <a:rPr lang="en-US" sz="1400" b="1" dirty="0"/>
            <a:t>Participate in damage and impact assessments with other recovery partners</a:t>
          </a:r>
        </a:p>
      </dgm:t>
    </dgm:pt>
    <dgm:pt modelId="{E0E461DF-5A90-4B28-A82D-676BAC15F12E}" type="parTrans" cxnId="{65D774CE-21D7-4FA1-94CB-9FCD782B0ECD}">
      <dgm:prSet/>
      <dgm:spPr/>
      <dgm:t>
        <a:bodyPr/>
        <a:lstStyle/>
        <a:p>
          <a:endParaRPr lang="en-US"/>
        </a:p>
      </dgm:t>
    </dgm:pt>
    <dgm:pt modelId="{5F70190C-9C6B-4FDE-9894-69D38326D59A}" type="sibTrans" cxnId="{65D774CE-21D7-4FA1-94CB-9FCD782B0ECD}">
      <dgm:prSet/>
      <dgm:spPr/>
      <dgm:t>
        <a:bodyPr/>
        <a:lstStyle/>
        <a:p>
          <a:endParaRPr lang="en-US"/>
        </a:p>
      </dgm:t>
    </dgm:pt>
    <dgm:pt modelId="{A0D03889-4246-4DCB-BAA6-5C75BB3398FF}">
      <dgm:prSet custT="1"/>
      <dgm:spPr/>
      <dgm:t>
        <a:bodyPr/>
        <a:lstStyle/>
        <a:p>
          <a:pPr>
            <a:defRPr cap="all"/>
          </a:pPr>
          <a:r>
            <a:rPr lang="en-US" sz="1400" b="1" dirty="0"/>
            <a:t>Organize recovery planning process for the community</a:t>
          </a:r>
        </a:p>
      </dgm:t>
    </dgm:pt>
    <dgm:pt modelId="{0446B030-2AE0-4924-9C8C-30AA320402BC}" type="parTrans" cxnId="{81CAB039-C1D5-42C4-9359-9A414F5509C2}">
      <dgm:prSet/>
      <dgm:spPr/>
      <dgm:t>
        <a:bodyPr/>
        <a:lstStyle/>
        <a:p>
          <a:endParaRPr lang="en-US"/>
        </a:p>
      </dgm:t>
    </dgm:pt>
    <dgm:pt modelId="{1CAD9245-979D-4E1E-9C32-54753091730B}" type="sibTrans" cxnId="{81CAB039-C1D5-42C4-9359-9A414F5509C2}">
      <dgm:prSet/>
      <dgm:spPr/>
      <dgm:t>
        <a:bodyPr/>
        <a:lstStyle/>
        <a:p>
          <a:endParaRPr lang="en-US"/>
        </a:p>
      </dgm:t>
    </dgm:pt>
    <dgm:pt modelId="{A80D1683-CE15-4D18-9C7A-F0B44BF85FB7}">
      <dgm:prSet custT="1"/>
      <dgm:spPr/>
      <dgm:t>
        <a:bodyPr/>
        <a:lstStyle/>
        <a:p>
          <a:pPr>
            <a:defRPr cap="all"/>
          </a:pPr>
          <a:r>
            <a:rPr lang="en-US" sz="1400" b="1" dirty="0"/>
            <a:t>Ensure inclusiveness in the community recovery process</a:t>
          </a:r>
        </a:p>
      </dgm:t>
    </dgm:pt>
    <dgm:pt modelId="{5E501698-2639-459B-9E2C-02D4EF3CFEC3}" type="parTrans" cxnId="{1E519CE3-2EEB-42F8-B365-6DD6C3564CC2}">
      <dgm:prSet/>
      <dgm:spPr/>
      <dgm:t>
        <a:bodyPr/>
        <a:lstStyle/>
        <a:p>
          <a:endParaRPr lang="en-US"/>
        </a:p>
      </dgm:t>
    </dgm:pt>
    <dgm:pt modelId="{16F680B8-A567-43E8-A3F2-847DA852FD02}" type="sibTrans" cxnId="{1E519CE3-2EEB-42F8-B365-6DD6C3564CC2}">
      <dgm:prSet/>
      <dgm:spPr/>
      <dgm:t>
        <a:bodyPr/>
        <a:lstStyle/>
        <a:p>
          <a:endParaRPr lang="en-US"/>
        </a:p>
      </dgm:t>
    </dgm:pt>
    <dgm:pt modelId="{D750F61C-1880-434D-97E3-68AA0EA25C5C}">
      <dgm:prSet custT="1"/>
      <dgm:spPr/>
      <dgm:t>
        <a:bodyPr/>
        <a:lstStyle/>
        <a:p>
          <a:pPr>
            <a:defRPr cap="all"/>
          </a:pPr>
          <a:r>
            <a:rPr lang="en-US" sz="1400" b="1" dirty="0"/>
            <a:t>Communicate recovery priorities to the State and Federal partners</a:t>
          </a:r>
        </a:p>
      </dgm:t>
    </dgm:pt>
    <dgm:pt modelId="{567A0164-718D-40DB-8FD3-DDD5C3EC9852}" type="parTrans" cxnId="{98A807F8-685B-44B6-8C34-8E9F44151BCD}">
      <dgm:prSet/>
      <dgm:spPr/>
      <dgm:t>
        <a:bodyPr/>
        <a:lstStyle/>
        <a:p>
          <a:endParaRPr lang="en-US"/>
        </a:p>
      </dgm:t>
    </dgm:pt>
    <dgm:pt modelId="{572B41B3-2596-48B9-9FCF-6EEB4CCE25F8}" type="sibTrans" cxnId="{98A807F8-685B-44B6-8C34-8E9F44151BCD}">
      <dgm:prSet/>
      <dgm:spPr/>
      <dgm:t>
        <a:bodyPr/>
        <a:lstStyle/>
        <a:p>
          <a:endParaRPr lang="en-US"/>
        </a:p>
      </dgm:t>
    </dgm:pt>
    <dgm:pt modelId="{F0D0E84F-55BC-445A-B9F6-32A2EC8C10E2}">
      <dgm:prSet custT="1"/>
      <dgm:spPr/>
      <dgm:t>
        <a:bodyPr/>
        <a:lstStyle/>
        <a:p>
          <a:pPr>
            <a:defRPr cap="all"/>
          </a:pPr>
          <a:r>
            <a:rPr lang="en-US" sz="1400" b="1" dirty="0"/>
            <a:t>Incorporate mitigation, resilience, sustainability and accessibility-building measures into  recovery efforts</a:t>
          </a:r>
        </a:p>
      </dgm:t>
    </dgm:pt>
    <dgm:pt modelId="{251BC97B-7D94-43F1-BCD7-4966423530CA}" type="parTrans" cxnId="{E673A4DC-2EEC-473B-9B66-03EF5AFB9106}">
      <dgm:prSet/>
      <dgm:spPr/>
      <dgm:t>
        <a:bodyPr/>
        <a:lstStyle/>
        <a:p>
          <a:endParaRPr lang="en-US"/>
        </a:p>
      </dgm:t>
    </dgm:pt>
    <dgm:pt modelId="{0DAB1584-C4C5-4010-82B4-06A787D8439F}" type="sibTrans" cxnId="{E673A4DC-2EEC-473B-9B66-03EF5AFB9106}">
      <dgm:prSet/>
      <dgm:spPr/>
      <dgm:t>
        <a:bodyPr/>
        <a:lstStyle/>
        <a:p>
          <a:endParaRPr lang="en-US"/>
        </a:p>
      </dgm:t>
    </dgm:pt>
    <dgm:pt modelId="{27B8F2FD-53C8-44FD-ACB2-D924027E9A07}">
      <dgm:prSet custT="1"/>
      <dgm:spPr/>
      <dgm:t>
        <a:bodyPr/>
        <a:lstStyle/>
        <a:p>
          <a:pPr>
            <a:defRPr cap="all"/>
          </a:pPr>
          <a:r>
            <a:rPr lang="en-US" sz="1400" b="1" dirty="0"/>
            <a:t>Lead the development of COMMUNITY RECOVERY PLANS THAT ARE actionable and feasible, BUILD public support </a:t>
          </a:r>
        </a:p>
      </dgm:t>
    </dgm:pt>
    <dgm:pt modelId="{7D731C74-6717-4DBF-8CAC-90304D6E009B}" type="parTrans" cxnId="{7E6CAD5F-EB45-4723-86FE-1A02E230BC2B}">
      <dgm:prSet/>
      <dgm:spPr/>
      <dgm:t>
        <a:bodyPr/>
        <a:lstStyle/>
        <a:p>
          <a:endParaRPr lang="en-US"/>
        </a:p>
      </dgm:t>
    </dgm:pt>
    <dgm:pt modelId="{010E2499-D23E-43E6-985B-ADE49AC272DF}" type="sibTrans" cxnId="{7E6CAD5F-EB45-4723-86FE-1A02E230BC2B}">
      <dgm:prSet/>
      <dgm:spPr/>
      <dgm:t>
        <a:bodyPr/>
        <a:lstStyle/>
        <a:p>
          <a:endParaRPr lang="en-US"/>
        </a:p>
      </dgm:t>
    </dgm:pt>
    <dgm:pt modelId="{25C3EF56-2377-45D6-97CD-D4993DBE278A}" type="pres">
      <dgm:prSet presAssocID="{07B54F17-EF5F-410C-A7D4-D85EEEC7980E}" presName="root" presStyleCnt="0">
        <dgm:presLayoutVars>
          <dgm:dir/>
          <dgm:resizeHandles val="exact"/>
        </dgm:presLayoutVars>
      </dgm:prSet>
      <dgm:spPr/>
      <dgm:t>
        <a:bodyPr/>
        <a:lstStyle/>
        <a:p>
          <a:endParaRPr lang="en-US"/>
        </a:p>
      </dgm:t>
    </dgm:pt>
    <dgm:pt modelId="{35E5AFD8-3DA0-4595-B19B-3FC0B92B5699}" type="pres">
      <dgm:prSet presAssocID="{F81D924D-5F64-402E-8447-908062A8C390}" presName="compNode" presStyleCnt="0"/>
      <dgm:spPr/>
    </dgm:pt>
    <dgm:pt modelId="{6ADA71A7-D84A-4836-919B-926CB0B3B3CA}" type="pres">
      <dgm:prSet presAssocID="{F81D924D-5F64-402E-8447-908062A8C390}" presName="iconBgRect" presStyleLbl="bgShp" presStyleIdx="0" presStyleCnt="8" custLinFactNeighborY="10952"/>
      <dgm:spPr/>
      <dgm:extLst/>
    </dgm:pt>
    <dgm:pt modelId="{33500B20-2AF1-453C-9F37-CD2D945A9F65}" type="pres">
      <dgm:prSet presAssocID="{F81D924D-5F64-402E-8447-908062A8C39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eting"/>
        </a:ext>
      </dgm:extLst>
    </dgm:pt>
    <dgm:pt modelId="{5EB0D965-F2F5-4A62-95B5-BACF6E259F29}" type="pres">
      <dgm:prSet presAssocID="{F81D924D-5F64-402E-8447-908062A8C390}" presName="spaceRect" presStyleCnt="0"/>
      <dgm:spPr/>
    </dgm:pt>
    <dgm:pt modelId="{D43F8D28-CAA0-454C-9EC3-E8898F677F6F}" type="pres">
      <dgm:prSet presAssocID="{F81D924D-5F64-402E-8447-908062A8C390}" presName="textRect" presStyleLbl="revTx" presStyleIdx="0" presStyleCnt="8" custScaleY="133648" custLinFactNeighborX="5196" custLinFactNeighborY="26241">
        <dgm:presLayoutVars>
          <dgm:chMax val="1"/>
          <dgm:chPref val="1"/>
        </dgm:presLayoutVars>
      </dgm:prSet>
      <dgm:spPr/>
      <dgm:t>
        <a:bodyPr/>
        <a:lstStyle/>
        <a:p>
          <a:endParaRPr lang="en-US"/>
        </a:p>
      </dgm:t>
    </dgm:pt>
    <dgm:pt modelId="{FDDDEEA6-A1A1-48AF-96F8-D28ABDF6DC61}" type="pres">
      <dgm:prSet presAssocID="{3E6880AA-CBC4-4864-8F0A-EB2BC3182147}" presName="sibTrans" presStyleCnt="0"/>
      <dgm:spPr/>
    </dgm:pt>
    <dgm:pt modelId="{1DEFDEAA-BABC-48C9-8FFB-252D171388EB}" type="pres">
      <dgm:prSet presAssocID="{314C1151-A601-4FDD-B325-220E97DD0361}" presName="compNode" presStyleCnt="0"/>
      <dgm:spPr/>
    </dgm:pt>
    <dgm:pt modelId="{B5677C02-6A6F-4DE0-AA21-9F2901458609}" type="pres">
      <dgm:prSet presAssocID="{314C1151-A601-4FDD-B325-220E97DD0361}" presName="iconBgRect" presStyleLbl="bgShp" presStyleIdx="1" presStyleCnt="8"/>
      <dgm:spPr/>
      <dgm:extLst/>
    </dgm:pt>
    <dgm:pt modelId="{4C4CEB95-065F-4988-8666-43680F86F02E}" type="pres">
      <dgm:prSet presAssocID="{314C1151-A601-4FDD-B325-220E97DD0361}"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User Network"/>
        </a:ext>
      </dgm:extLst>
    </dgm:pt>
    <dgm:pt modelId="{1ED22780-23FD-44E8-9636-38DABD00B68C}" type="pres">
      <dgm:prSet presAssocID="{314C1151-A601-4FDD-B325-220E97DD0361}" presName="spaceRect" presStyleCnt="0"/>
      <dgm:spPr/>
    </dgm:pt>
    <dgm:pt modelId="{D1053ECF-1C75-4494-89C7-5067221CF44B}" type="pres">
      <dgm:prSet presAssocID="{314C1151-A601-4FDD-B325-220E97DD0361}" presName="textRect" presStyleLbl="revTx" presStyleIdx="1" presStyleCnt="8">
        <dgm:presLayoutVars>
          <dgm:chMax val="1"/>
          <dgm:chPref val="1"/>
        </dgm:presLayoutVars>
      </dgm:prSet>
      <dgm:spPr/>
      <dgm:t>
        <a:bodyPr/>
        <a:lstStyle/>
        <a:p>
          <a:endParaRPr lang="en-US"/>
        </a:p>
      </dgm:t>
    </dgm:pt>
    <dgm:pt modelId="{B8777ECB-B79A-49E6-8DBD-1C0B0C4D14B6}" type="pres">
      <dgm:prSet presAssocID="{0A7732E1-0FBE-4397-9BD3-13EBE198791C}" presName="sibTrans" presStyleCnt="0"/>
      <dgm:spPr/>
    </dgm:pt>
    <dgm:pt modelId="{F78CACD5-1F59-4B25-BDBA-6B4FEABDF7B5}" type="pres">
      <dgm:prSet presAssocID="{D58C3FA5-8695-45B0-9528-09D8789E1F80}" presName="compNode" presStyleCnt="0"/>
      <dgm:spPr/>
    </dgm:pt>
    <dgm:pt modelId="{D659936B-0DFE-4CA2-9138-43E327977308}" type="pres">
      <dgm:prSet presAssocID="{D58C3FA5-8695-45B0-9528-09D8789E1F80}" presName="iconBgRect" presStyleLbl="bgShp" presStyleIdx="2" presStyleCnt="8"/>
      <dgm:spPr/>
      <dgm:extLst/>
    </dgm:pt>
    <dgm:pt modelId="{F211BBD8-1459-4F9E-B7D9-28A4F60AEE08}" type="pres">
      <dgm:prSet presAssocID="{D58C3FA5-8695-45B0-9528-09D8789E1F8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andshake"/>
        </a:ext>
      </dgm:extLst>
    </dgm:pt>
    <dgm:pt modelId="{DAB72DB8-79AD-463A-949B-C5E7A71DA150}" type="pres">
      <dgm:prSet presAssocID="{D58C3FA5-8695-45B0-9528-09D8789E1F80}" presName="spaceRect" presStyleCnt="0"/>
      <dgm:spPr/>
    </dgm:pt>
    <dgm:pt modelId="{FB69DF3E-E083-4B3A-92F0-3D41E6DE5B1D}" type="pres">
      <dgm:prSet presAssocID="{D58C3FA5-8695-45B0-9528-09D8789E1F80}" presName="textRect" presStyleLbl="revTx" presStyleIdx="2" presStyleCnt="8">
        <dgm:presLayoutVars>
          <dgm:chMax val="1"/>
          <dgm:chPref val="1"/>
        </dgm:presLayoutVars>
      </dgm:prSet>
      <dgm:spPr/>
      <dgm:t>
        <a:bodyPr/>
        <a:lstStyle/>
        <a:p>
          <a:endParaRPr lang="en-US"/>
        </a:p>
      </dgm:t>
    </dgm:pt>
    <dgm:pt modelId="{9BA59B81-C029-4A3C-9DD7-818319BEC6F0}" type="pres">
      <dgm:prSet presAssocID="{5F70190C-9C6B-4FDE-9894-69D38326D59A}" presName="sibTrans" presStyleCnt="0"/>
      <dgm:spPr/>
    </dgm:pt>
    <dgm:pt modelId="{B4063AAB-53A0-44F4-996D-6959D1D4D269}" type="pres">
      <dgm:prSet presAssocID="{A0D03889-4246-4DCB-BAA6-5C75BB3398FF}" presName="compNode" presStyleCnt="0"/>
      <dgm:spPr/>
    </dgm:pt>
    <dgm:pt modelId="{EA42E4B3-1C58-4EAB-BC9A-6C9377EF156B}" type="pres">
      <dgm:prSet presAssocID="{A0D03889-4246-4DCB-BAA6-5C75BB3398FF}" presName="iconBgRect" presStyleLbl="bgShp" presStyleIdx="3" presStyleCnt="8"/>
      <dgm:spPr/>
      <dgm:extLst/>
    </dgm:pt>
    <dgm:pt modelId="{70501D79-6118-4C9B-9ACF-BA91ACBBD88F}" type="pres">
      <dgm:prSet presAssocID="{A0D03889-4246-4DCB-BAA6-5C75BB3398FF}"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ircular Flowchart"/>
        </a:ext>
      </dgm:extLst>
    </dgm:pt>
    <dgm:pt modelId="{5F182087-0B88-4AC0-AC8C-7331C2896E63}" type="pres">
      <dgm:prSet presAssocID="{A0D03889-4246-4DCB-BAA6-5C75BB3398FF}" presName="spaceRect" presStyleCnt="0"/>
      <dgm:spPr/>
    </dgm:pt>
    <dgm:pt modelId="{F4F6ACF3-7823-4A55-A584-EDB464224652}" type="pres">
      <dgm:prSet presAssocID="{A0D03889-4246-4DCB-BAA6-5C75BB3398FF}" presName="textRect" presStyleLbl="revTx" presStyleIdx="3" presStyleCnt="8">
        <dgm:presLayoutVars>
          <dgm:chMax val="1"/>
          <dgm:chPref val="1"/>
        </dgm:presLayoutVars>
      </dgm:prSet>
      <dgm:spPr/>
      <dgm:t>
        <a:bodyPr/>
        <a:lstStyle/>
        <a:p>
          <a:endParaRPr lang="en-US"/>
        </a:p>
      </dgm:t>
    </dgm:pt>
    <dgm:pt modelId="{E4FF1894-0F8D-4CD2-8BE6-D33B6DE13094}" type="pres">
      <dgm:prSet presAssocID="{1CAD9245-979D-4E1E-9C32-54753091730B}" presName="sibTrans" presStyleCnt="0"/>
      <dgm:spPr/>
    </dgm:pt>
    <dgm:pt modelId="{11F7E75A-873E-44EE-AD64-E2BAFE642C8B}" type="pres">
      <dgm:prSet presAssocID="{A80D1683-CE15-4D18-9C7A-F0B44BF85FB7}" presName="compNode" presStyleCnt="0"/>
      <dgm:spPr/>
    </dgm:pt>
    <dgm:pt modelId="{212EA776-E71F-4E4C-B742-CAB66515183B}" type="pres">
      <dgm:prSet presAssocID="{A80D1683-CE15-4D18-9C7A-F0B44BF85FB7}" presName="iconBgRect" presStyleLbl="bgShp" presStyleIdx="4" presStyleCnt="8"/>
      <dgm:spPr/>
      <dgm:extLst/>
    </dgm:pt>
    <dgm:pt modelId="{94836477-B00D-49DF-A6B0-27685899E9F9}" type="pres">
      <dgm:prSet presAssocID="{A80D1683-CE15-4D18-9C7A-F0B44BF85FB7}"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Venn Diagram"/>
        </a:ext>
      </dgm:extLst>
    </dgm:pt>
    <dgm:pt modelId="{EFFC5CCF-9CE5-441E-8BB4-3F53DB35FE18}" type="pres">
      <dgm:prSet presAssocID="{A80D1683-CE15-4D18-9C7A-F0B44BF85FB7}" presName="spaceRect" presStyleCnt="0"/>
      <dgm:spPr/>
    </dgm:pt>
    <dgm:pt modelId="{805C44C3-A826-4872-9998-8E6CF742C6B4}" type="pres">
      <dgm:prSet presAssocID="{A80D1683-CE15-4D18-9C7A-F0B44BF85FB7}" presName="textRect" presStyleLbl="revTx" presStyleIdx="4" presStyleCnt="8">
        <dgm:presLayoutVars>
          <dgm:chMax val="1"/>
          <dgm:chPref val="1"/>
        </dgm:presLayoutVars>
      </dgm:prSet>
      <dgm:spPr/>
      <dgm:t>
        <a:bodyPr/>
        <a:lstStyle/>
        <a:p>
          <a:endParaRPr lang="en-US"/>
        </a:p>
      </dgm:t>
    </dgm:pt>
    <dgm:pt modelId="{07AB7D46-1EA5-41DB-BF8A-6163C1CA94D5}" type="pres">
      <dgm:prSet presAssocID="{16F680B8-A567-43E8-A3F2-847DA852FD02}" presName="sibTrans" presStyleCnt="0"/>
      <dgm:spPr/>
    </dgm:pt>
    <dgm:pt modelId="{46CDC1B7-7870-40A8-8DB6-540BEB02FDDC}" type="pres">
      <dgm:prSet presAssocID="{D750F61C-1880-434D-97E3-68AA0EA25C5C}" presName="compNode" presStyleCnt="0"/>
      <dgm:spPr/>
    </dgm:pt>
    <dgm:pt modelId="{26EB34E6-DA1B-4CC7-AD70-450B0E1983A0}" type="pres">
      <dgm:prSet presAssocID="{D750F61C-1880-434D-97E3-68AA0EA25C5C}" presName="iconBgRect" presStyleLbl="bgShp" presStyleIdx="5" presStyleCnt="8"/>
      <dgm:spPr/>
      <dgm:extLst/>
    </dgm:pt>
    <dgm:pt modelId="{EFAB2559-9B08-470F-B242-1E4EEB9F24F9}" type="pres">
      <dgm:prSet presAssocID="{D750F61C-1880-434D-97E3-68AA0EA25C5C}"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Board Room"/>
        </a:ext>
      </dgm:extLst>
    </dgm:pt>
    <dgm:pt modelId="{F6CD3126-A9C1-4D66-B20A-C3CFA7E3D997}" type="pres">
      <dgm:prSet presAssocID="{D750F61C-1880-434D-97E3-68AA0EA25C5C}" presName="spaceRect" presStyleCnt="0"/>
      <dgm:spPr/>
    </dgm:pt>
    <dgm:pt modelId="{92991162-82AE-4F9E-AEB4-BAFE21493F3D}" type="pres">
      <dgm:prSet presAssocID="{D750F61C-1880-434D-97E3-68AA0EA25C5C}" presName="textRect" presStyleLbl="revTx" presStyleIdx="5" presStyleCnt="8">
        <dgm:presLayoutVars>
          <dgm:chMax val="1"/>
          <dgm:chPref val="1"/>
        </dgm:presLayoutVars>
      </dgm:prSet>
      <dgm:spPr/>
      <dgm:t>
        <a:bodyPr/>
        <a:lstStyle/>
        <a:p>
          <a:endParaRPr lang="en-US"/>
        </a:p>
      </dgm:t>
    </dgm:pt>
    <dgm:pt modelId="{4A78F4BF-42F3-4DB1-9557-2DFEB3C8FFDB}" type="pres">
      <dgm:prSet presAssocID="{572B41B3-2596-48B9-9FCF-6EEB4CCE25F8}" presName="sibTrans" presStyleCnt="0"/>
      <dgm:spPr/>
    </dgm:pt>
    <dgm:pt modelId="{24FD2AEE-E2B6-4573-A958-583D85A39222}" type="pres">
      <dgm:prSet presAssocID="{F0D0E84F-55BC-445A-B9F6-32A2EC8C10E2}" presName="compNode" presStyleCnt="0"/>
      <dgm:spPr/>
    </dgm:pt>
    <dgm:pt modelId="{705556C8-88BC-4546-B114-63A091E1231D}" type="pres">
      <dgm:prSet presAssocID="{F0D0E84F-55BC-445A-B9F6-32A2EC8C10E2}" presName="iconBgRect" presStyleLbl="bgShp" presStyleIdx="6" presStyleCnt="8"/>
      <dgm:spPr/>
      <dgm:extLst/>
    </dgm:pt>
    <dgm:pt modelId="{BB7537BC-2508-43F6-82F0-19E644DB59BF}" type="pres">
      <dgm:prSet presAssocID="{F0D0E84F-55BC-445A-B9F6-32A2EC8C10E2}"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Presentation with Checklist"/>
        </a:ext>
      </dgm:extLst>
    </dgm:pt>
    <dgm:pt modelId="{ADAF95D3-662D-4985-A8BD-F86A8B2596EA}" type="pres">
      <dgm:prSet presAssocID="{F0D0E84F-55BC-445A-B9F6-32A2EC8C10E2}" presName="spaceRect" presStyleCnt="0"/>
      <dgm:spPr/>
    </dgm:pt>
    <dgm:pt modelId="{146BAB98-5D0F-43E6-9A29-89154E338B36}" type="pres">
      <dgm:prSet presAssocID="{F0D0E84F-55BC-445A-B9F6-32A2EC8C10E2}" presName="textRect" presStyleLbl="revTx" presStyleIdx="6" presStyleCnt="8">
        <dgm:presLayoutVars>
          <dgm:chMax val="1"/>
          <dgm:chPref val="1"/>
        </dgm:presLayoutVars>
      </dgm:prSet>
      <dgm:spPr/>
      <dgm:t>
        <a:bodyPr/>
        <a:lstStyle/>
        <a:p>
          <a:endParaRPr lang="en-US"/>
        </a:p>
      </dgm:t>
    </dgm:pt>
    <dgm:pt modelId="{AFB2F24C-277D-4FF0-A78D-AE49E4C6D30B}" type="pres">
      <dgm:prSet presAssocID="{0DAB1584-C4C5-4010-82B4-06A787D8439F}" presName="sibTrans" presStyleCnt="0"/>
      <dgm:spPr/>
    </dgm:pt>
    <dgm:pt modelId="{6ECD85A1-3621-4274-82DD-30F7D86A45FF}" type="pres">
      <dgm:prSet presAssocID="{27B8F2FD-53C8-44FD-ACB2-D924027E9A07}" presName="compNode" presStyleCnt="0"/>
      <dgm:spPr/>
    </dgm:pt>
    <dgm:pt modelId="{0BEF0AE2-C319-486F-A4F2-B882F65A691F}" type="pres">
      <dgm:prSet presAssocID="{27B8F2FD-53C8-44FD-ACB2-D924027E9A07}" presName="iconBgRect" presStyleLbl="bgShp" presStyleIdx="7" presStyleCnt="8"/>
      <dgm:spPr/>
      <dgm:extLst/>
    </dgm:pt>
    <dgm:pt modelId="{0092ADEC-D42D-4511-95DC-7E07B6487504}" type="pres">
      <dgm:prSet presAssocID="{27B8F2FD-53C8-44FD-ACB2-D924027E9A07}"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a:noFill/>
        </a:ln>
      </dgm:spPr>
      <dgm:extLst>
        <a:ext uri="{E40237B7-FDA0-4F09-8148-C483321AD2D9}">
          <dgm14:cNvPr xmlns:dgm14="http://schemas.microsoft.com/office/drawing/2010/diagram" id="0" name="" descr="Bitcoin"/>
        </a:ext>
      </dgm:extLst>
    </dgm:pt>
    <dgm:pt modelId="{E16D86FD-BB6A-4008-B759-97561A58CE15}" type="pres">
      <dgm:prSet presAssocID="{27B8F2FD-53C8-44FD-ACB2-D924027E9A07}" presName="spaceRect" presStyleCnt="0"/>
      <dgm:spPr/>
    </dgm:pt>
    <dgm:pt modelId="{42003307-45F1-4EA1-988B-B421AD9DC187}" type="pres">
      <dgm:prSet presAssocID="{27B8F2FD-53C8-44FD-ACB2-D924027E9A07}" presName="textRect" presStyleLbl="revTx" presStyleIdx="7" presStyleCnt="8" custScaleX="102903">
        <dgm:presLayoutVars>
          <dgm:chMax val="1"/>
          <dgm:chPref val="1"/>
        </dgm:presLayoutVars>
      </dgm:prSet>
      <dgm:spPr/>
      <dgm:t>
        <a:bodyPr/>
        <a:lstStyle/>
        <a:p>
          <a:endParaRPr lang="en-US"/>
        </a:p>
      </dgm:t>
    </dgm:pt>
  </dgm:ptLst>
  <dgm:cxnLst>
    <dgm:cxn modelId="{EBB108F0-E12A-4683-91D2-10DD602E58D7}" type="presOf" srcId="{27B8F2FD-53C8-44FD-ACB2-D924027E9A07}" destId="{42003307-45F1-4EA1-988B-B421AD9DC187}" srcOrd="0" destOrd="0" presId="urn:microsoft.com/office/officeart/2018/5/layout/IconCircleLabelList"/>
    <dgm:cxn modelId="{1E519CE3-2EEB-42F8-B365-6DD6C3564CC2}" srcId="{07B54F17-EF5F-410C-A7D4-D85EEEC7980E}" destId="{A80D1683-CE15-4D18-9C7A-F0B44BF85FB7}" srcOrd="4" destOrd="0" parTransId="{5E501698-2639-459B-9E2C-02D4EF3CFEC3}" sibTransId="{16F680B8-A567-43E8-A3F2-847DA852FD02}"/>
    <dgm:cxn modelId="{7E6CAD5F-EB45-4723-86FE-1A02E230BC2B}" srcId="{07B54F17-EF5F-410C-A7D4-D85EEEC7980E}" destId="{27B8F2FD-53C8-44FD-ACB2-D924027E9A07}" srcOrd="7" destOrd="0" parTransId="{7D731C74-6717-4DBF-8CAC-90304D6E009B}" sibTransId="{010E2499-D23E-43E6-985B-ADE49AC272DF}"/>
    <dgm:cxn modelId="{98A807F8-685B-44B6-8C34-8E9F44151BCD}" srcId="{07B54F17-EF5F-410C-A7D4-D85EEEC7980E}" destId="{D750F61C-1880-434D-97E3-68AA0EA25C5C}" srcOrd="5" destOrd="0" parTransId="{567A0164-718D-40DB-8FD3-DDD5C3EC9852}" sibTransId="{572B41B3-2596-48B9-9FCF-6EEB4CCE25F8}"/>
    <dgm:cxn modelId="{92F37657-F3F0-4542-96D2-B2A5C542D8D9}" type="presOf" srcId="{F81D924D-5F64-402E-8447-908062A8C390}" destId="{D43F8D28-CAA0-454C-9EC3-E8898F677F6F}" srcOrd="0" destOrd="0" presId="urn:microsoft.com/office/officeart/2018/5/layout/IconCircleLabelList"/>
    <dgm:cxn modelId="{C17727C6-8DDC-44C3-8E22-AEB65DC3A6DA}" type="presOf" srcId="{A0D03889-4246-4DCB-BAA6-5C75BB3398FF}" destId="{F4F6ACF3-7823-4A55-A584-EDB464224652}" srcOrd="0" destOrd="0" presId="urn:microsoft.com/office/officeart/2018/5/layout/IconCircleLabelList"/>
    <dgm:cxn modelId="{65D774CE-21D7-4FA1-94CB-9FCD782B0ECD}" srcId="{07B54F17-EF5F-410C-A7D4-D85EEEC7980E}" destId="{D58C3FA5-8695-45B0-9528-09D8789E1F80}" srcOrd="2" destOrd="0" parTransId="{E0E461DF-5A90-4B28-A82D-676BAC15F12E}" sibTransId="{5F70190C-9C6B-4FDE-9894-69D38326D59A}"/>
    <dgm:cxn modelId="{0CDB86A4-5C54-4D55-90AC-19429F7B6CF1}" srcId="{07B54F17-EF5F-410C-A7D4-D85EEEC7980E}" destId="{314C1151-A601-4FDD-B325-220E97DD0361}" srcOrd="1" destOrd="0" parTransId="{507AD966-3A87-45C8-BFBA-50791D6AF659}" sibTransId="{0A7732E1-0FBE-4397-9BD3-13EBE198791C}"/>
    <dgm:cxn modelId="{A2B4F58F-48F3-4C61-9193-1B0684E618FF}" type="presOf" srcId="{314C1151-A601-4FDD-B325-220E97DD0361}" destId="{D1053ECF-1C75-4494-89C7-5067221CF44B}" srcOrd="0" destOrd="0" presId="urn:microsoft.com/office/officeart/2018/5/layout/IconCircleLabelList"/>
    <dgm:cxn modelId="{BFC02BC9-899B-45F0-AE2B-A28C1B5E563F}" srcId="{07B54F17-EF5F-410C-A7D4-D85EEEC7980E}" destId="{F81D924D-5F64-402E-8447-908062A8C390}" srcOrd="0" destOrd="0" parTransId="{BDABC2DC-8EE4-46AC-A3E9-AF53A397B1EC}" sibTransId="{3E6880AA-CBC4-4864-8F0A-EB2BC3182147}"/>
    <dgm:cxn modelId="{C9E3CA93-CB29-4F97-9658-878E6D6CC827}" type="presOf" srcId="{D58C3FA5-8695-45B0-9528-09D8789E1F80}" destId="{FB69DF3E-E083-4B3A-92F0-3D41E6DE5B1D}" srcOrd="0" destOrd="0" presId="urn:microsoft.com/office/officeart/2018/5/layout/IconCircleLabelList"/>
    <dgm:cxn modelId="{88731184-EA82-4DFE-B573-2B4DE8372113}" type="presOf" srcId="{07B54F17-EF5F-410C-A7D4-D85EEEC7980E}" destId="{25C3EF56-2377-45D6-97CD-D4993DBE278A}" srcOrd="0" destOrd="0" presId="urn:microsoft.com/office/officeart/2018/5/layout/IconCircleLabelList"/>
    <dgm:cxn modelId="{81CAB039-C1D5-42C4-9359-9A414F5509C2}" srcId="{07B54F17-EF5F-410C-A7D4-D85EEEC7980E}" destId="{A0D03889-4246-4DCB-BAA6-5C75BB3398FF}" srcOrd="3" destOrd="0" parTransId="{0446B030-2AE0-4924-9C8C-30AA320402BC}" sibTransId="{1CAD9245-979D-4E1E-9C32-54753091730B}"/>
    <dgm:cxn modelId="{E673A4DC-2EEC-473B-9B66-03EF5AFB9106}" srcId="{07B54F17-EF5F-410C-A7D4-D85EEEC7980E}" destId="{F0D0E84F-55BC-445A-B9F6-32A2EC8C10E2}" srcOrd="6" destOrd="0" parTransId="{251BC97B-7D94-43F1-BCD7-4966423530CA}" sibTransId="{0DAB1584-C4C5-4010-82B4-06A787D8439F}"/>
    <dgm:cxn modelId="{033BD95B-8C3E-42E6-AEEF-43DB66E8194F}" type="presOf" srcId="{F0D0E84F-55BC-445A-B9F6-32A2EC8C10E2}" destId="{146BAB98-5D0F-43E6-9A29-89154E338B36}" srcOrd="0" destOrd="0" presId="urn:microsoft.com/office/officeart/2018/5/layout/IconCircleLabelList"/>
    <dgm:cxn modelId="{F0DEA7C4-FBAF-4962-B6FA-41E592FD2C72}" type="presOf" srcId="{A80D1683-CE15-4D18-9C7A-F0B44BF85FB7}" destId="{805C44C3-A826-4872-9998-8E6CF742C6B4}" srcOrd="0" destOrd="0" presId="urn:microsoft.com/office/officeart/2018/5/layout/IconCircleLabelList"/>
    <dgm:cxn modelId="{0DD143BD-4518-44A4-B8FC-2BAC80AE3C54}" type="presOf" srcId="{D750F61C-1880-434D-97E3-68AA0EA25C5C}" destId="{92991162-82AE-4F9E-AEB4-BAFE21493F3D}" srcOrd="0" destOrd="0" presId="urn:microsoft.com/office/officeart/2018/5/layout/IconCircleLabelList"/>
    <dgm:cxn modelId="{A33E30DE-2984-4743-BFEE-875EC63B8DDC}" type="presParOf" srcId="{25C3EF56-2377-45D6-97CD-D4993DBE278A}" destId="{35E5AFD8-3DA0-4595-B19B-3FC0B92B5699}" srcOrd="0" destOrd="0" presId="urn:microsoft.com/office/officeart/2018/5/layout/IconCircleLabelList"/>
    <dgm:cxn modelId="{82446E38-8C6D-445F-8F8F-6F93CF6F9685}" type="presParOf" srcId="{35E5AFD8-3DA0-4595-B19B-3FC0B92B5699}" destId="{6ADA71A7-D84A-4836-919B-926CB0B3B3CA}" srcOrd="0" destOrd="0" presId="urn:microsoft.com/office/officeart/2018/5/layout/IconCircleLabelList"/>
    <dgm:cxn modelId="{276D9F80-1C91-4BA1-B711-BB372ED7CA92}" type="presParOf" srcId="{35E5AFD8-3DA0-4595-B19B-3FC0B92B5699}" destId="{33500B20-2AF1-453C-9F37-CD2D945A9F65}" srcOrd="1" destOrd="0" presId="urn:microsoft.com/office/officeart/2018/5/layout/IconCircleLabelList"/>
    <dgm:cxn modelId="{1B66B45A-D19C-49D9-8BA4-57D81A458926}" type="presParOf" srcId="{35E5AFD8-3DA0-4595-B19B-3FC0B92B5699}" destId="{5EB0D965-F2F5-4A62-95B5-BACF6E259F29}" srcOrd="2" destOrd="0" presId="urn:microsoft.com/office/officeart/2018/5/layout/IconCircleLabelList"/>
    <dgm:cxn modelId="{DDA8CDFA-F09B-41B2-88D5-A3D49AD16F98}" type="presParOf" srcId="{35E5AFD8-3DA0-4595-B19B-3FC0B92B5699}" destId="{D43F8D28-CAA0-454C-9EC3-E8898F677F6F}" srcOrd="3" destOrd="0" presId="urn:microsoft.com/office/officeart/2018/5/layout/IconCircleLabelList"/>
    <dgm:cxn modelId="{205D3620-F488-478B-9C23-CC0F77EC7E12}" type="presParOf" srcId="{25C3EF56-2377-45D6-97CD-D4993DBE278A}" destId="{FDDDEEA6-A1A1-48AF-96F8-D28ABDF6DC61}" srcOrd="1" destOrd="0" presId="urn:microsoft.com/office/officeart/2018/5/layout/IconCircleLabelList"/>
    <dgm:cxn modelId="{8DA42758-64A8-4355-AC42-48984911DD83}" type="presParOf" srcId="{25C3EF56-2377-45D6-97CD-D4993DBE278A}" destId="{1DEFDEAA-BABC-48C9-8FFB-252D171388EB}" srcOrd="2" destOrd="0" presId="urn:microsoft.com/office/officeart/2018/5/layout/IconCircleLabelList"/>
    <dgm:cxn modelId="{4620F745-6603-4A78-B024-7C35F832D447}" type="presParOf" srcId="{1DEFDEAA-BABC-48C9-8FFB-252D171388EB}" destId="{B5677C02-6A6F-4DE0-AA21-9F2901458609}" srcOrd="0" destOrd="0" presId="urn:microsoft.com/office/officeart/2018/5/layout/IconCircleLabelList"/>
    <dgm:cxn modelId="{C921C296-BD1E-4E70-A0EA-6FF213091D88}" type="presParOf" srcId="{1DEFDEAA-BABC-48C9-8FFB-252D171388EB}" destId="{4C4CEB95-065F-4988-8666-43680F86F02E}" srcOrd="1" destOrd="0" presId="urn:microsoft.com/office/officeart/2018/5/layout/IconCircleLabelList"/>
    <dgm:cxn modelId="{DD522ACC-2ED4-4DA7-AD28-534EE7C5194A}" type="presParOf" srcId="{1DEFDEAA-BABC-48C9-8FFB-252D171388EB}" destId="{1ED22780-23FD-44E8-9636-38DABD00B68C}" srcOrd="2" destOrd="0" presId="urn:microsoft.com/office/officeart/2018/5/layout/IconCircleLabelList"/>
    <dgm:cxn modelId="{BF3682B0-A751-4684-A5D0-394AEFDDBB74}" type="presParOf" srcId="{1DEFDEAA-BABC-48C9-8FFB-252D171388EB}" destId="{D1053ECF-1C75-4494-89C7-5067221CF44B}" srcOrd="3" destOrd="0" presId="urn:microsoft.com/office/officeart/2018/5/layout/IconCircleLabelList"/>
    <dgm:cxn modelId="{72F4A8B6-84FB-4BD9-82D9-2A68ADDEBBE4}" type="presParOf" srcId="{25C3EF56-2377-45D6-97CD-D4993DBE278A}" destId="{B8777ECB-B79A-49E6-8DBD-1C0B0C4D14B6}" srcOrd="3" destOrd="0" presId="urn:microsoft.com/office/officeart/2018/5/layout/IconCircleLabelList"/>
    <dgm:cxn modelId="{ECB26B55-BE0F-4500-9057-B67922B6BFAA}" type="presParOf" srcId="{25C3EF56-2377-45D6-97CD-D4993DBE278A}" destId="{F78CACD5-1F59-4B25-BDBA-6B4FEABDF7B5}" srcOrd="4" destOrd="0" presId="urn:microsoft.com/office/officeart/2018/5/layout/IconCircleLabelList"/>
    <dgm:cxn modelId="{5F978E56-2F18-4995-B226-6CB68089ED55}" type="presParOf" srcId="{F78CACD5-1F59-4B25-BDBA-6B4FEABDF7B5}" destId="{D659936B-0DFE-4CA2-9138-43E327977308}" srcOrd="0" destOrd="0" presId="urn:microsoft.com/office/officeart/2018/5/layout/IconCircleLabelList"/>
    <dgm:cxn modelId="{53AA6712-C0F5-4F3F-A57C-2807065131A3}" type="presParOf" srcId="{F78CACD5-1F59-4B25-BDBA-6B4FEABDF7B5}" destId="{F211BBD8-1459-4F9E-B7D9-28A4F60AEE08}" srcOrd="1" destOrd="0" presId="urn:microsoft.com/office/officeart/2018/5/layout/IconCircleLabelList"/>
    <dgm:cxn modelId="{0A865380-1EC1-42D0-834D-4DEB7A996979}" type="presParOf" srcId="{F78CACD5-1F59-4B25-BDBA-6B4FEABDF7B5}" destId="{DAB72DB8-79AD-463A-949B-C5E7A71DA150}" srcOrd="2" destOrd="0" presId="urn:microsoft.com/office/officeart/2018/5/layout/IconCircleLabelList"/>
    <dgm:cxn modelId="{5F064003-DC49-4418-9819-463F2E463D40}" type="presParOf" srcId="{F78CACD5-1F59-4B25-BDBA-6B4FEABDF7B5}" destId="{FB69DF3E-E083-4B3A-92F0-3D41E6DE5B1D}" srcOrd="3" destOrd="0" presId="urn:microsoft.com/office/officeart/2018/5/layout/IconCircleLabelList"/>
    <dgm:cxn modelId="{2BE9AA75-5C2B-452D-991B-D6C893F75F12}" type="presParOf" srcId="{25C3EF56-2377-45D6-97CD-D4993DBE278A}" destId="{9BA59B81-C029-4A3C-9DD7-818319BEC6F0}" srcOrd="5" destOrd="0" presId="urn:microsoft.com/office/officeart/2018/5/layout/IconCircleLabelList"/>
    <dgm:cxn modelId="{176A1CA4-4818-46C6-B5D6-8BE0D51B2152}" type="presParOf" srcId="{25C3EF56-2377-45D6-97CD-D4993DBE278A}" destId="{B4063AAB-53A0-44F4-996D-6959D1D4D269}" srcOrd="6" destOrd="0" presId="urn:microsoft.com/office/officeart/2018/5/layout/IconCircleLabelList"/>
    <dgm:cxn modelId="{EAE56B85-6B6A-4E8C-9042-1DE108864076}" type="presParOf" srcId="{B4063AAB-53A0-44F4-996D-6959D1D4D269}" destId="{EA42E4B3-1C58-4EAB-BC9A-6C9377EF156B}" srcOrd="0" destOrd="0" presId="urn:microsoft.com/office/officeart/2018/5/layout/IconCircleLabelList"/>
    <dgm:cxn modelId="{CB5867FA-131D-4DB9-857A-EC22880683EF}" type="presParOf" srcId="{B4063AAB-53A0-44F4-996D-6959D1D4D269}" destId="{70501D79-6118-4C9B-9ACF-BA91ACBBD88F}" srcOrd="1" destOrd="0" presId="urn:microsoft.com/office/officeart/2018/5/layout/IconCircleLabelList"/>
    <dgm:cxn modelId="{2140F833-55F9-4E3D-97B0-7B21BFE5C8DC}" type="presParOf" srcId="{B4063AAB-53A0-44F4-996D-6959D1D4D269}" destId="{5F182087-0B88-4AC0-AC8C-7331C2896E63}" srcOrd="2" destOrd="0" presId="urn:microsoft.com/office/officeart/2018/5/layout/IconCircleLabelList"/>
    <dgm:cxn modelId="{011690E6-E840-40D5-9CA2-DD3EA66F6195}" type="presParOf" srcId="{B4063AAB-53A0-44F4-996D-6959D1D4D269}" destId="{F4F6ACF3-7823-4A55-A584-EDB464224652}" srcOrd="3" destOrd="0" presId="urn:microsoft.com/office/officeart/2018/5/layout/IconCircleLabelList"/>
    <dgm:cxn modelId="{658D7BAB-C23B-4C08-B1D3-718FE35D2F8C}" type="presParOf" srcId="{25C3EF56-2377-45D6-97CD-D4993DBE278A}" destId="{E4FF1894-0F8D-4CD2-8BE6-D33B6DE13094}" srcOrd="7" destOrd="0" presId="urn:microsoft.com/office/officeart/2018/5/layout/IconCircleLabelList"/>
    <dgm:cxn modelId="{4826A603-2479-49B5-A29B-D584093B9CFC}" type="presParOf" srcId="{25C3EF56-2377-45D6-97CD-D4993DBE278A}" destId="{11F7E75A-873E-44EE-AD64-E2BAFE642C8B}" srcOrd="8" destOrd="0" presId="urn:microsoft.com/office/officeart/2018/5/layout/IconCircleLabelList"/>
    <dgm:cxn modelId="{A8F70CCF-F211-4832-AE1A-B3FDC180DF6B}" type="presParOf" srcId="{11F7E75A-873E-44EE-AD64-E2BAFE642C8B}" destId="{212EA776-E71F-4E4C-B742-CAB66515183B}" srcOrd="0" destOrd="0" presId="urn:microsoft.com/office/officeart/2018/5/layout/IconCircleLabelList"/>
    <dgm:cxn modelId="{D34AE8A3-B2DA-41FD-ACBC-E4C1E66F88AC}" type="presParOf" srcId="{11F7E75A-873E-44EE-AD64-E2BAFE642C8B}" destId="{94836477-B00D-49DF-A6B0-27685899E9F9}" srcOrd="1" destOrd="0" presId="urn:microsoft.com/office/officeart/2018/5/layout/IconCircleLabelList"/>
    <dgm:cxn modelId="{35C4AAE1-E424-4B99-9004-47C326363AB5}" type="presParOf" srcId="{11F7E75A-873E-44EE-AD64-E2BAFE642C8B}" destId="{EFFC5CCF-9CE5-441E-8BB4-3F53DB35FE18}" srcOrd="2" destOrd="0" presId="urn:microsoft.com/office/officeart/2018/5/layout/IconCircleLabelList"/>
    <dgm:cxn modelId="{9CD82E86-068A-466A-AB6D-EA15A9CC8B26}" type="presParOf" srcId="{11F7E75A-873E-44EE-AD64-E2BAFE642C8B}" destId="{805C44C3-A826-4872-9998-8E6CF742C6B4}" srcOrd="3" destOrd="0" presId="urn:microsoft.com/office/officeart/2018/5/layout/IconCircleLabelList"/>
    <dgm:cxn modelId="{EC4C3C36-30E9-4ED4-BCF8-185D1AC9B827}" type="presParOf" srcId="{25C3EF56-2377-45D6-97CD-D4993DBE278A}" destId="{07AB7D46-1EA5-41DB-BF8A-6163C1CA94D5}" srcOrd="9" destOrd="0" presId="urn:microsoft.com/office/officeart/2018/5/layout/IconCircleLabelList"/>
    <dgm:cxn modelId="{D78D06D1-3CB8-4FC0-B819-0D4A3AF4F2BD}" type="presParOf" srcId="{25C3EF56-2377-45D6-97CD-D4993DBE278A}" destId="{46CDC1B7-7870-40A8-8DB6-540BEB02FDDC}" srcOrd="10" destOrd="0" presId="urn:microsoft.com/office/officeart/2018/5/layout/IconCircleLabelList"/>
    <dgm:cxn modelId="{2D07973F-0408-48D1-AADC-A6CF8A935889}" type="presParOf" srcId="{46CDC1B7-7870-40A8-8DB6-540BEB02FDDC}" destId="{26EB34E6-DA1B-4CC7-AD70-450B0E1983A0}" srcOrd="0" destOrd="0" presId="urn:microsoft.com/office/officeart/2018/5/layout/IconCircleLabelList"/>
    <dgm:cxn modelId="{E0A7BB86-910A-4E17-A4EB-9FBCF1CCAC01}" type="presParOf" srcId="{46CDC1B7-7870-40A8-8DB6-540BEB02FDDC}" destId="{EFAB2559-9B08-470F-B242-1E4EEB9F24F9}" srcOrd="1" destOrd="0" presId="urn:microsoft.com/office/officeart/2018/5/layout/IconCircleLabelList"/>
    <dgm:cxn modelId="{00F2604C-CA31-42F4-83E8-8586435B8ADF}" type="presParOf" srcId="{46CDC1B7-7870-40A8-8DB6-540BEB02FDDC}" destId="{F6CD3126-A9C1-4D66-B20A-C3CFA7E3D997}" srcOrd="2" destOrd="0" presId="urn:microsoft.com/office/officeart/2018/5/layout/IconCircleLabelList"/>
    <dgm:cxn modelId="{A934FDFF-D7F7-4620-BDBC-BC261773E6CE}" type="presParOf" srcId="{46CDC1B7-7870-40A8-8DB6-540BEB02FDDC}" destId="{92991162-82AE-4F9E-AEB4-BAFE21493F3D}" srcOrd="3" destOrd="0" presId="urn:microsoft.com/office/officeart/2018/5/layout/IconCircleLabelList"/>
    <dgm:cxn modelId="{721DDCDA-FDB4-4234-B764-CD863E11ADF0}" type="presParOf" srcId="{25C3EF56-2377-45D6-97CD-D4993DBE278A}" destId="{4A78F4BF-42F3-4DB1-9557-2DFEB3C8FFDB}" srcOrd="11" destOrd="0" presId="urn:microsoft.com/office/officeart/2018/5/layout/IconCircleLabelList"/>
    <dgm:cxn modelId="{567D49A0-4FDD-4CCA-A08C-F9C4EB3F676F}" type="presParOf" srcId="{25C3EF56-2377-45D6-97CD-D4993DBE278A}" destId="{24FD2AEE-E2B6-4573-A958-583D85A39222}" srcOrd="12" destOrd="0" presId="urn:microsoft.com/office/officeart/2018/5/layout/IconCircleLabelList"/>
    <dgm:cxn modelId="{7BE59789-01B6-4CFD-9457-19EFC0270C89}" type="presParOf" srcId="{24FD2AEE-E2B6-4573-A958-583D85A39222}" destId="{705556C8-88BC-4546-B114-63A091E1231D}" srcOrd="0" destOrd="0" presId="urn:microsoft.com/office/officeart/2018/5/layout/IconCircleLabelList"/>
    <dgm:cxn modelId="{10C51F5E-4E08-46FE-B133-5650CA47B0E0}" type="presParOf" srcId="{24FD2AEE-E2B6-4573-A958-583D85A39222}" destId="{BB7537BC-2508-43F6-82F0-19E644DB59BF}" srcOrd="1" destOrd="0" presId="urn:microsoft.com/office/officeart/2018/5/layout/IconCircleLabelList"/>
    <dgm:cxn modelId="{FB6DEBB4-940C-45E0-B5A4-C8CBE69D1623}" type="presParOf" srcId="{24FD2AEE-E2B6-4573-A958-583D85A39222}" destId="{ADAF95D3-662D-4985-A8BD-F86A8B2596EA}" srcOrd="2" destOrd="0" presId="urn:microsoft.com/office/officeart/2018/5/layout/IconCircleLabelList"/>
    <dgm:cxn modelId="{1D3D848D-CE5D-4D80-ACD0-FEFA1596150E}" type="presParOf" srcId="{24FD2AEE-E2B6-4573-A958-583D85A39222}" destId="{146BAB98-5D0F-43E6-9A29-89154E338B36}" srcOrd="3" destOrd="0" presId="urn:microsoft.com/office/officeart/2018/5/layout/IconCircleLabelList"/>
    <dgm:cxn modelId="{0D2D951B-227A-4CF3-BB3E-9059AFE5BB60}" type="presParOf" srcId="{25C3EF56-2377-45D6-97CD-D4993DBE278A}" destId="{AFB2F24C-277D-4FF0-A78D-AE49E4C6D30B}" srcOrd="13" destOrd="0" presId="urn:microsoft.com/office/officeart/2018/5/layout/IconCircleLabelList"/>
    <dgm:cxn modelId="{B6CD3991-18AF-4817-984A-21A7246FF1A6}" type="presParOf" srcId="{25C3EF56-2377-45D6-97CD-D4993DBE278A}" destId="{6ECD85A1-3621-4274-82DD-30F7D86A45FF}" srcOrd="14" destOrd="0" presId="urn:microsoft.com/office/officeart/2018/5/layout/IconCircleLabelList"/>
    <dgm:cxn modelId="{FD5B042B-334D-4419-9888-51AB4734CCD0}" type="presParOf" srcId="{6ECD85A1-3621-4274-82DD-30F7D86A45FF}" destId="{0BEF0AE2-C319-486F-A4F2-B882F65A691F}" srcOrd="0" destOrd="0" presId="urn:microsoft.com/office/officeart/2018/5/layout/IconCircleLabelList"/>
    <dgm:cxn modelId="{401BE29E-D7AA-4F39-95F7-D2B227AFC9C2}" type="presParOf" srcId="{6ECD85A1-3621-4274-82DD-30F7D86A45FF}" destId="{0092ADEC-D42D-4511-95DC-7E07B6487504}" srcOrd="1" destOrd="0" presId="urn:microsoft.com/office/officeart/2018/5/layout/IconCircleLabelList"/>
    <dgm:cxn modelId="{FA4978E2-9817-497A-BC9F-2F7F8F68A00D}" type="presParOf" srcId="{6ECD85A1-3621-4274-82DD-30F7D86A45FF}" destId="{E16D86FD-BB6A-4008-B759-97561A58CE15}" srcOrd="2" destOrd="0" presId="urn:microsoft.com/office/officeart/2018/5/layout/IconCircleLabelList"/>
    <dgm:cxn modelId="{8377C9D7-379F-4039-9C8C-C8109C2B8E50}" type="presParOf" srcId="{6ECD85A1-3621-4274-82DD-30F7D86A45FF}" destId="{42003307-45F1-4EA1-988B-B421AD9DC18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FB2B0A-70E2-410C-B781-3431AC8C22F6}" type="doc">
      <dgm:prSet loTypeId="urn:microsoft.com/office/officeart/2005/8/layout/process2" loCatId="process" qsTypeId="urn:microsoft.com/office/officeart/2005/8/quickstyle/simple1" qsCatId="simple" csTypeId="urn:microsoft.com/office/officeart/2005/8/colors/colorful5" csCatId="colorful"/>
      <dgm:spPr/>
      <dgm:t>
        <a:bodyPr/>
        <a:lstStyle/>
        <a:p>
          <a:endParaRPr lang="en-US"/>
        </a:p>
      </dgm:t>
    </dgm:pt>
    <dgm:pt modelId="{F844F505-3B68-44E4-AECD-8FD9A1D40A14}">
      <dgm:prSet/>
      <dgm:spPr/>
      <dgm:t>
        <a:bodyPr/>
        <a:lstStyle/>
        <a:p>
          <a:r>
            <a:rPr lang="en-US" dirty="0"/>
            <a:t>Local Long-Term Recovery Committees (LTRCs) are an important way  communities can make sure local resources are </a:t>
          </a:r>
          <a:r>
            <a:rPr lang="en-US" b="1" dirty="0"/>
            <a:t>pulling together most effectively to meet the needs of residents </a:t>
          </a:r>
          <a:r>
            <a:rPr lang="en-US" dirty="0"/>
            <a:t>– so that every ounce of energy and every dollar spent each community has maximal impact. </a:t>
          </a:r>
        </a:p>
      </dgm:t>
    </dgm:pt>
    <dgm:pt modelId="{42F6BA75-5B37-47D9-9F8D-83EB06DA9B43}" type="parTrans" cxnId="{DA902A17-54E0-4F79-B805-8042D9FACAE0}">
      <dgm:prSet/>
      <dgm:spPr/>
      <dgm:t>
        <a:bodyPr/>
        <a:lstStyle/>
        <a:p>
          <a:endParaRPr lang="en-US"/>
        </a:p>
      </dgm:t>
    </dgm:pt>
    <dgm:pt modelId="{C71519AF-7861-4BE2-ACE4-8D4958721DBA}" type="sibTrans" cxnId="{DA902A17-54E0-4F79-B805-8042D9FACAE0}">
      <dgm:prSet/>
      <dgm:spPr/>
      <dgm:t>
        <a:bodyPr/>
        <a:lstStyle/>
        <a:p>
          <a:endParaRPr lang="en-US" dirty="0"/>
        </a:p>
      </dgm:t>
    </dgm:pt>
    <dgm:pt modelId="{960211AD-B705-4DED-9800-F8416EA227D6}">
      <dgm:prSet/>
      <dgm:spPr/>
      <dgm:t>
        <a:bodyPr/>
        <a:lstStyle/>
        <a:p>
          <a:r>
            <a:rPr lang="en-US" dirty="0"/>
            <a:t>At the same time, local recovery committees are an important way that local communities can </a:t>
          </a:r>
          <a:r>
            <a:rPr lang="en-US" b="1" dirty="0"/>
            <a:t>identify gaps</a:t>
          </a:r>
          <a:r>
            <a:rPr lang="en-US" dirty="0"/>
            <a:t> and develop a comprehensive understanding of which members of your community might need more support in the recovery process.  </a:t>
          </a:r>
        </a:p>
      </dgm:t>
    </dgm:pt>
    <dgm:pt modelId="{BC18E705-2B45-46B9-A504-66F57AFB8107}" type="parTrans" cxnId="{105E0583-6ABB-4DEE-A8DF-1C54FDF38A62}">
      <dgm:prSet/>
      <dgm:spPr/>
      <dgm:t>
        <a:bodyPr/>
        <a:lstStyle/>
        <a:p>
          <a:endParaRPr lang="en-US"/>
        </a:p>
      </dgm:t>
    </dgm:pt>
    <dgm:pt modelId="{63F55361-6D04-4D79-A2D7-6A04C557162B}" type="sibTrans" cxnId="{105E0583-6ABB-4DEE-A8DF-1C54FDF38A62}">
      <dgm:prSet/>
      <dgm:spPr/>
      <dgm:t>
        <a:bodyPr/>
        <a:lstStyle/>
        <a:p>
          <a:endParaRPr lang="en-US" dirty="0"/>
        </a:p>
      </dgm:t>
    </dgm:pt>
    <dgm:pt modelId="{58F73D29-56AA-4348-981E-50A3D15CA304}">
      <dgm:prSet/>
      <dgm:spPr/>
      <dgm:t>
        <a:bodyPr/>
        <a:lstStyle/>
        <a:p>
          <a:r>
            <a:rPr lang="en-US" dirty="0"/>
            <a:t>Finally, the Local Long-term Recovery Committee is an important and </a:t>
          </a:r>
          <a:r>
            <a:rPr lang="en-US" b="1" dirty="0"/>
            <a:t>effective channel to communicate to the state emergency management team major gaps/needs </a:t>
          </a:r>
          <a:r>
            <a:rPr lang="en-US" dirty="0"/>
            <a:t>that may require a state-level response. </a:t>
          </a:r>
        </a:p>
      </dgm:t>
    </dgm:pt>
    <dgm:pt modelId="{0C6F5088-BBD2-4B25-B68F-CDE211E71B8F}" type="parTrans" cxnId="{18ADEB94-A6DF-47CA-8D79-1AF711DA3E4A}">
      <dgm:prSet/>
      <dgm:spPr/>
      <dgm:t>
        <a:bodyPr/>
        <a:lstStyle/>
        <a:p>
          <a:endParaRPr lang="en-US"/>
        </a:p>
      </dgm:t>
    </dgm:pt>
    <dgm:pt modelId="{6635A85A-3460-41C4-8C97-DA857DD82D54}" type="sibTrans" cxnId="{18ADEB94-A6DF-47CA-8D79-1AF711DA3E4A}">
      <dgm:prSet/>
      <dgm:spPr/>
      <dgm:t>
        <a:bodyPr/>
        <a:lstStyle/>
        <a:p>
          <a:endParaRPr lang="en-US"/>
        </a:p>
      </dgm:t>
    </dgm:pt>
    <dgm:pt modelId="{81F5E984-82B6-448E-8E1C-F556CF1D5B59}" type="pres">
      <dgm:prSet presAssocID="{4EFB2B0A-70E2-410C-B781-3431AC8C22F6}" presName="linearFlow" presStyleCnt="0">
        <dgm:presLayoutVars>
          <dgm:resizeHandles val="exact"/>
        </dgm:presLayoutVars>
      </dgm:prSet>
      <dgm:spPr/>
      <dgm:t>
        <a:bodyPr/>
        <a:lstStyle/>
        <a:p>
          <a:endParaRPr lang="en-US"/>
        </a:p>
      </dgm:t>
    </dgm:pt>
    <dgm:pt modelId="{1062811F-A408-4432-8B60-A16F81899244}" type="pres">
      <dgm:prSet presAssocID="{F844F505-3B68-44E4-AECD-8FD9A1D40A14}" presName="node" presStyleLbl="node1" presStyleIdx="0" presStyleCnt="3">
        <dgm:presLayoutVars>
          <dgm:bulletEnabled val="1"/>
        </dgm:presLayoutVars>
      </dgm:prSet>
      <dgm:spPr/>
      <dgm:t>
        <a:bodyPr/>
        <a:lstStyle/>
        <a:p>
          <a:endParaRPr lang="en-US"/>
        </a:p>
      </dgm:t>
    </dgm:pt>
    <dgm:pt modelId="{066B0F68-4F7F-4070-A8D5-C9D04D7F2908}" type="pres">
      <dgm:prSet presAssocID="{C71519AF-7861-4BE2-ACE4-8D4958721DBA}" presName="sibTrans" presStyleLbl="sibTrans2D1" presStyleIdx="0" presStyleCnt="2"/>
      <dgm:spPr/>
      <dgm:t>
        <a:bodyPr/>
        <a:lstStyle/>
        <a:p>
          <a:endParaRPr lang="en-US"/>
        </a:p>
      </dgm:t>
    </dgm:pt>
    <dgm:pt modelId="{6FD17AF8-EAA3-44AE-AFCE-86655EC9D237}" type="pres">
      <dgm:prSet presAssocID="{C71519AF-7861-4BE2-ACE4-8D4958721DBA}" presName="connectorText" presStyleLbl="sibTrans2D1" presStyleIdx="0" presStyleCnt="2"/>
      <dgm:spPr/>
      <dgm:t>
        <a:bodyPr/>
        <a:lstStyle/>
        <a:p>
          <a:endParaRPr lang="en-US"/>
        </a:p>
      </dgm:t>
    </dgm:pt>
    <dgm:pt modelId="{780806F0-B378-4F93-A748-3634AEA2C778}" type="pres">
      <dgm:prSet presAssocID="{960211AD-B705-4DED-9800-F8416EA227D6}" presName="node" presStyleLbl="node1" presStyleIdx="1" presStyleCnt="3">
        <dgm:presLayoutVars>
          <dgm:bulletEnabled val="1"/>
        </dgm:presLayoutVars>
      </dgm:prSet>
      <dgm:spPr/>
      <dgm:t>
        <a:bodyPr/>
        <a:lstStyle/>
        <a:p>
          <a:endParaRPr lang="en-US"/>
        </a:p>
      </dgm:t>
    </dgm:pt>
    <dgm:pt modelId="{0A32A3BF-B1CD-4B5B-8F10-23F3BA7FC814}" type="pres">
      <dgm:prSet presAssocID="{63F55361-6D04-4D79-A2D7-6A04C557162B}" presName="sibTrans" presStyleLbl="sibTrans2D1" presStyleIdx="1" presStyleCnt="2"/>
      <dgm:spPr/>
      <dgm:t>
        <a:bodyPr/>
        <a:lstStyle/>
        <a:p>
          <a:endParaRPr lang="en-US"/>
        </a:p>
      </dgm:t>
    </dgm:pt>
    <dgm:pt modelId="{8298AE0F-E9CB-4F3E-99A5-7E9159BDC096}" type="pres">
      <dgm:prSet presAssocID="{63F55361-6D04-4D79-A2D7-6A04C557162B}" presName="connectorText" presStyleLbl="sibTrans2D1" presStyleIdx="1" presStyleCnt="2"/>
      <dgm:spPr/>
      <dgm:t>
        <a:bodyPr/>
        <a:lstStyle/>
        <a:p>
          <a:endParaRPr lang="en-US"/>
        </a:p>
      </dgm:t>
    </dgm:pt>
    <dgm:pt modelId="{0210AB87-48E1-4E70-8B6E-B3BE0E2D482F}" type="pres">
      <dgm:prSet presAssocID="{58F73D29-56AA-4348-981E-50A3D15CA304}" presName="node" presStyleLbl="node1" presStyleIdx="2" presStyleCnt="3">
        <dgm:presLayoutVars>
          <dgm:bulletEnabled val="1"/>
        </dgm:presLayoutVars>
      </dgm:prSet>
      <dgm:spPr/>
      <dgm:t>
        <a:bodyPr/>
        <a:lstStyle/>
        <a:p>
          <a:endParaRPr lang="en-US"/>
        </a:p>
      </dgm:t>
    </dgm:pt>
  </dgm:ptLst>
  <dgm:cxnLst>
    <dgm:cxn modelId="{18ADEB94-A6DF-47CA-8D79-1AF711DA3E4A}" srcId="{4EFB2B0A-70E2-410C-B781-3431AC8C22F6}" destId="{58F73D29-56AA-4348-981E-50A3D15CA304}" srcOrd="2" destOrd="0" parTransId="{0C6F5088-BBD2-4B25-B68F-CDE211E71B8F}" sibTransId="{6635A85A-3460-41C4-8C97-DA857DD82D54}"/>
    <dgm:cxn modelId="{3CE9444E-91C5-4147-8D63-58CB079ACACD}" type="presOf" srcId="{58F73D29-56AA-4348-981E-50A3D15CA304}" destId="{0210AB87-48E1-4E70-8B6E-B3BE0E2D482F}" srcOrd="0" destOrd="0" presId="urn:microsoft.com/office/officeart/2005/8/layout/process2"/>
    <dgm:cxn modelId="{E0DA4AAC-8045-405E-9FBF-EBC4BE0322DF}" type="presOf" srcId="{960211AD-B705-4DED-9800-F8416EA227D6}" destId="{780806F0-B378-4F93-A748-3634AEA2C778}" srcOrd="0" destOrd="0" presId="urn:microsoft.com/office/officeart/2005/8/layout/process2"/>
    <dgm:cxn modelId="{25EEC93E-F3D0-445C-B548-949AD3FBC2CD}" type="presOf" srcId="{F844F505-3B68-44E4-AECD-8FD9A1D40A14}" destId="{1062811F-A408-4432-8B60-A16F81899244}" srcOrd="0" destOrd="0" presId="urn:microsoft.com/office/officeart/2005/8/layout/process2"/>
    <dgm:cxn modelId="{6AD6EBDD-F60B-48AD-AA0B-B1B594B85357}" type="presOf" srcId="{C71519AF-7861-4BE2-ACE4-8D4958721DBA}" destId="{066B0F68-4F7F-4070-A8D5-C9D04D7F2908}" srcOrd="0" destOrd="0" presId="urn:microsoft.com/office/officeart/2005/8/layout/process2"/>
    <dgm:cxn modelId="{DA902A17-54E0-4F79-B805-8042D9FACAE0}" srcId="{4EFB2B0A-70E2-410C-B781-3431AC8C22F6}" destId="{F844F505-3B68-44E4-AECD-8FD9A1D40A14}" srcOrd="0" destOrd="0" parTransId="{42F6BA75-5B37-47D9-9F8D-83EB06DA9B43}" sibTransId="{C71519AF-7861-4BE2-ACE4-8D4958721DBA}"/>
    <dgm:cxn modelId="{105E0583-6ABB-4DEE-A8DF-1C54FDF38A62}" srcId="{4EFB2B0A-70E2-410C-B781-3431AC8C22F6}" destId="{960211AD-B705-4DED-9800-F8416EA227D6}" srcOrd="1" destOrd="0" parTransId="{BC18E705-2B45-46B9-A504-66F57AFB8107}" sibTransId="{63F55361-6D04-4D79-A2D7-6A04C557162B}"/>
    <dgm:cxn modelId="{1C5C094A-19C7-480A-A188-99B84F914B78}" type="presOf" srcId="{63F55361-6D04-4D79-A2D7-6A04C557162B}" destId="{8298AE0F-E9CB-4F3E-99A5-7E9159BDC096}" srcOrd="1" destOrd="0" presId="urn:microsoft.com/office/officeart/2005/8/layout/process2"/>
    <dgm:cxn modelId="{2FD69CF9-5ACB-47D7-A364-D9BFF85A6A18}" type="presOf" srcId="{63F55361-6D04-4D79-A2D7-6A04C557162B}" destId="{0A32A3BF-B1CD-4B5B-8F10-23F3BA7FC814}" srcOrd="0" destOrd="0" presId="urn:microsoft.com/office/officeart/2005/8/layout/process2"/>
    <dgm:cxn modelId="{3FAB09D8-0289-4FF3-9102-8CC14D029164}" type="presOf" srcId="{4EFB2B0A-70E2-410C-B781-3431AC8C22F6}" destId="{81F5E984-82B6-448E-8E1C-F556CF1D5B59}" srcOrd="0" destOrd="0" presId="urn:microsoft.com/office/officeart/2005/8/layout/process2"/>
    <dgm:cxn modelId="{C84E0CBB-31A8-48FC-B92A-9D7372B7CC89}" type="presOf" srcId="{C71519AF-7861-4BE2-ACE4-8D4958721DBA}" destId="{6FD17AF8-EAA3-44AE-AFCE-86655EC9D237}" srcOrd="1" destOrd="0" presId="urn:microsoft.com/office/officeart/2005/8/layout/process2"/>
    <dgm:cxn modelId="{A0BFFC65-D605-4BA8-9717-B2C6158FF1DC}" type="presParOf" srcId="{81F5E984-82B6-448E-8E1C-F556CF1D5B59}" destId="{1062811F-A408-4432-8B60-A16F81899244}" srcOrd="0" destOrd="0" presId="urn:microsoft.com/office/officeart/2005/8/layout/process2"/>
    <dgm:cxn modelId="{023B20BF-C562-4AFD-9374-E68C7596AA03}" type="presParOf" srcId="{81F5E984-82B6-448E-8E1C-F556CF1D5B59}" destId="{066B0F68-4F7F-4070-A8D5-C9D04D7F2908}" srcOrd="1" destOrd="0" presId="urn:microsoft.com/office/officeart/2005/8/layout/process2"/>
    <dgm:cxn modelId="{34547AB9-A296-47A9-8CA7-E76B8A7E793D}" type="presParOf" srcId="{066B0F68-4F7F-4070-A8D5-C9D04D7F2908}" destId="{6FD17AF8-EAA3-44AE-AFCE-86655EC9D237}" srcOrd="0" destOrd="0" presId="urn:microsoft.com/office/officeart/2005/8/layout/process2"/>
    <dgm:cxn modelId="{E5F8D944-FE8D-4CE0-968C-F1E437076CFA}" type="presParOf" srcId="{81F5E984-82B6-448E-8E1C-F556CF1D5B59}" destId="{780806F0-B378-4F93-A748-3634AEA2C778}" srcOrd="2" destOrd="0" presId="urn:microsoft.com/office/officeart/2005/8/layout/process2"/>
    <dgm:cxn modelId="{9E43ACFA-D678-442C-94A4-AD7421C83DAE}" type="presParOf" srcId="{81F5E984-82B6-448E-8E1C-F556CF1D5B59}" destId="{0A32A3BF-B1CD-4B5B-8F10-23F3BA7FC814}" srcOrd="3" destOrd="0" presId="urn:microsoft.com/office/officeart/2005/8/layout/process2"/>
    <dgm:cxn modelId="{503066E4-A008-45C3-AE2D-67B3FB1FA1B6}" type="presParOf" srcId="{0A32A3BF-B1CD-4B5B-8F10-23F3BA7FC814}" destId="{8298AE0F-E9CB-4F3E-99A5-7E9159BDC096}" srcOrd="0" destOrd="0" presId="urn:microsoft.com/office/officeart/2005/8/layout/process2"/>
    <dgm:cxn modelId="{0BF50597-72B3-4541-B5BE-0460BA04FBDD}" type="presParOf" srcId="{81F5E984-82B6-448E-8E1C-F556CF1D5B59}" destId="{0210AB87-48E1-4E70-8B6E-B3BE0E2D482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DF3B48-942D-4293-87C7-CB03F9505C0F}" type="doc">
      <dgm:prSet loTypeId="urn:microsoft.com/office/officeart/2008/layout/HorizontalMultiLevelHierarchy" loCatId="hierarchy" qsTypeId="urn:microsoft.com/office/officeart/2005/8/quickstyle/simple2" qsCatId="simple" csTypeId="urn:microsoft.com/office/officeart/2005/8/colors/accent1_2" csCatId="accent1" phldr="1"/>
      <dgm:spPr/>
      <dgm:t>
        <a:bodyPr/>
        <a:lstStyle/>
        <a:p>
          <a:endParaRPr lang="en-US"/>
        </a:p>
      </dgm:t>
    </dgm:pt>
    <dgm:pt modelId="{5206DD19-7B29-43D8-A0AC-BAD036357C71}">
      <dgm:prSet phldrT="[Text]"/>
      <dgm:spPr>
        <a:xfrm rot="16200000">
          <a:off x="466592" y="1559560"/>
          <a:ext cx="1140767"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Recovery Coordinator</a:t>
          </a:r>
        </a:p>
      </dgm:t>
    </dgm:pt>
    <dgm:pt modelId="{3497A6CB-F442-4E2B-BF9C-72896E2C9010}" type="parTrans" cxnId="{D43D22FA-2086-493A-802F-DB1CDEC6E2D1}">
      <dgm:prSet/>
      <dgm:spPr/>
      <dgm:t>
        <a:bodyPr/>
        <a:lstStyle/>
        <a:p>
          <a:endParaRPr lang="en-US"/>
        </a:p>
      </dgm:t>
    </dgm:pt>
    <dgm:pt modelId="{FC1692CC-4B82-468F-A5FC-238B78A59EA1}" type="sibTrans" cxnId="{D43D22FA-2086-493A-802F-DB1CDEC6E2D1}">
      <dgm:prSet/>
      <dgm:spPr/>
      <dgm:t>
        <a:bodyPr/>
        <a:lstStyle/>
        <a:p>
          <a:endParaRPr lang="en-US"/>
        </a:p>
      </dgm:t>
    </dgm:pt>
    <dgm:pt modelId="{64F2C485-2CEB-45FE-BC88-EFD699863EE4}">
      <dgm:prSet phldrT="[Text]"/>
      <dgm:spPr>
        <a:xfrm>
          <a:off x="1287534" y="137165"/>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Volunteer</a:t>
          </a:r>
        </a:p>
      </dgm:t>
    </dgm:pt>
    <dgm:pt modelId="{3482AC1B-EA54-4B58-9C64-A5363A7479D6}" type="parTrans" cxnId="{717B2E71-A4CC-419E-9AFA-AAB975A5C6C5}">
      <dgm:prSet/>
      <dgm:spPr>
        <a:xfrm>
          <a:off x="1145349" y="245538"/>
          <a:ext cx="142185" cy="1422394"/>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B3D6C745-BE3D-4D33-A84A-30BE7A5A3E4B}" type="sibTrans" cxnId="{717B2E71-A4CC-419E-9AFA-AAB975A5C6C5}">
      <dgm:prSet/>
      <dgm:spPr/>
      <dgm:t>
        <a:bodyPr/>
        <a:lstStyle/>
        <a:p>
          <a:endParaRPr lang="en-US"/>
        </a:p>
      </dgm:t>
    </dgm:pt>
    <dgm:pt modelId="{D0996E0F-4B56-4FF5-9E6A-22D75F9700C0}">
      <dgm:prSet phldrT="[Text]"/>
      <dgm:spPr>
        <a:xfrm>
          <a:off x="1287534" y="2711022"/>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Professional Services</a:t>
          </a:r>
        </a:p>
      </dgm:t>
    </dgm:pt>
    <dgm:pt modelId="{6A20D636-3128-4C82-A9FB-6E4E1726991C}" type="parTrans" cxnId="{485F62DF-0ED7-4694-B4F1-B50A42A9C786}">
      <dgm:prSet/>
      <dgm:spPr>
        <a:xfrm>
          <a:off x="1145349" y="1667933"/>
          <a:ext cx="142185" cy="1151462"/>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899A1833-2D8D-421D-A6CD-8E60E943EC09}" type="sibTrans" cxnId="{485F62DF-0ED7-4694-B4F1-B50A42A9C786}">
      <dgm:prSet/>
      <dgm:spPr/>
      <dgm:t>
        <a:bodyPr/>
        <a:lstStyle/>
        <a:p>
          <a:endParaRPr lang="en-US"/>
        </a:p>
      </dgm:t>
    </dgm:pt>
    <dgm:pt modelId="{083119F0-EC8D-463E-A2CA-74AF2604CCFB}">
      <dgm:prSet phldrT="[Text]"/>
      <dgm:spPr>
        <a:xfrm>
          <a:off x="2140646" y="2711022"/>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Insurance</a:t>
          </a:r>
        </a:p>
      </dgm:t>
    </dgm:pt>
    <dgm:pt modelId="{7F0D3040-2389-4819-AC49-0F8FEA76BA4C}" type="parTrans" cxnId="{5E69F690-ED7C-4563-81AD-6D57A991FE33}">
      <dgm:prSet/>
      <dgm:spPr>
        <a:xfrm>
          <a:off x="1998461" y="2773675"/>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509C1C52-10DF-4328-94CE-6E80D829E3B2}" type="sibTrans" cxnId="{5E69F690-ED7C-4563-81AD-6D57A991FE33}">
      <dgm:prSet/>
      <dgm:spPr/>
      <dgm:t>
        <a:bodyPr/>
        <a:lstStyle/>
        <a:p>
          <a:endParaRPr lang="en-US"/>
        </a:p>
      </dgm:t>
    </dgm:pt>
    <dgm:pt modelId="{DA8E7F05-B5FE-4041-8F79-7FE4C2E9D923}">
      <dgm:prSet/>
      <dgm:spPr>
        <a:xfrm>
          <a:off x="1287534" y="408097"/>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Construction Coordinator</a:t>
          </a:r>
        </a:p>
      </dgm:t>
    </dgm:pt>
    <dgm:pt modelId="{C38E4E72-EF7B-4FC4-8809-E3893BB354DF}" type="parTrans" cxnId="{064BBFAB-5D32-418B-B821-C2BFDBBCC28F}">
      <dgm:prSet/>
      <dgm:spPr>
        <a:xfrm>
          <a:off x="1145349" y="516470"/>
          <a:ext cx="142185" cy="1151462"/>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9ED0AAC4-AB2D-43DA-B3D7-2627388501E4}" type="sibTrans" cxnId="{064BBFAB-5D32-418B-B821-C2BFDBBCC28F}">
      <dgm:prSet/>
      <dgm:spPr/>
      <dgm:t>
        <a:bodyPr/>
        <a:lstStyle/>
        <a:p>
          <a:endParaRPr lang="en-US"/>
        </a:p>
      </dgm:t>
    </dgm:pt>
    <dgm:pt modelId="{955C0849-0BEA-4E09-AA38-4DC7DC13E46A}">
      <dgm:prSet/>
      <dgm:spPr>
        <a:xfrm>
          <a:off x="1287534" y="679030"/>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Social Services</a:t>
          </a:r>
        </a:p>
      </dgm:t>
    </dgm:pt>
    <dgm:pt modelId="{73B34DBE-A857-4741-940B-0D39028F6C17}" type="parTrans" cxnId="{45B74F57-D36B-4B42-BD8F-F1AAE47316AD}">
      <dgm:prSet/>
      <dgm:spPr>
        <a:xfrm>
          <a:off x="1145349" y="787403"/>
          <a:ext cx="142185" cy="880529"/>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C08FA5A4-0D56-40FF-8745-3B9B73951B84}" type="sibTrans" cxnId="{45B74F57-D36B-4B42-BD8F-F1AAE47316AD}">
      <dgm:prSet/>
      <dgm:spPr/>
      <dgm:t>
        <a:bodyPr/>
        <a:lstStyle/>
        <a:p>
          <a:endParaRPr lang="en-US"/>
        </a:p>
      </dgm:t>
    </dgm:pt>
    <dgm:pt modelId="{6E2CF10E-AFF3-4A21-9E89-8EC229E041E0}">
      <dgm:prSet/>
      <dgm:spPr>
        <a:xfrm>
          <a:off x="1287534" y="1356360"/>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Health</a:t>
          </a:r>
          <a:r>
            <a:rPr lang="en-US" baseline="0" dirty="0">
              <a:solidFill>
                <a:sysClr val="window" lastClr="FFFFFF"/>
              </a:solidFill>
              <a:latin typeface="Calibri" panose="020F0502020204030204"/>
              <a:ea typeface="+mn-ea"/>
              <a:cs typeface="+mn-cs"/>
            </a:rPr>
            <a:t> Dept. </a:t>
          </a:r>
          <a:endParaRPr lang="en-US" dirty="0">
            <a:solidFill>
              <a:sysClr val="window" lastClr="FFFFFF"/>
            </a:solidFill>
            <a:latin typeface="Calibri" panose="020F0502020204030204"/>
            <a:ea typeface="+mn-ea"/>
            <a:cs typeface="+mn-cs"/>
          </a:endParaRPr>
        </a:p>
      </dgm:t>
    </dgm:pt>
    <dgm:pt modelId="{CACB2884-849F-4EF0-84B2-66D22A299699}" type="parTrans" cxnId="{ADEDD7E2-E478-4ECA-95EB-322B069B1D69}">
      <dgm:prSet/>
      <dgm:spPr>
        <a:xfrm>
          <a:off x="1145349" y="1464733"/>
          <a:ext cx="142185" cy="203199"/>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24EC3A56-AF96-4BE4-A84F-9F4A3802D3DA}" type="sibTrans" cxnId="{ADEDD7E2-E478-4ECA-95EB-322B069B1D69}">
      <dgm:prSet/>
      <dgm:spPr/>
      <dgm:t>
        <a:bodyPr/>
        <a:lstStyle/>
        <a:p>
          <a:endParaRPr lang="en-US"/>
        </a:p>
      </dgm:t>
    </dgm:pt>
    <dgm:pt modelId="{CD5A0841-DF8D-4F80-BA71-568AB3A7A764}">
      <dgm:prSet/>
      <dgm:spPr>
        <a:xfrm>
          <a:off x="1287534" y="1627293"/>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Spiritual Care</a:t>
          </a:r>
        </a:p>
      </dgm:t>
    </dgm:pt>
    <dgm:pt modelId="{03AEB77B-CC76-49FE-8AD9-DCC7111F76E6}" type="parTrans" cxnId="{262FFB08-7D2F-4981-AE60-2A41F235A92F}">
      <dgm:prSet/>
      <dgm:spPr>
        <a:xfrm>
          <a:off x="1145349" y="1622213"/>
          <a:ext cx="142185" cy="91440"/>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A14DEC03-2BFB-446A-8D4A-17720FFD5448}" type="sibTrans" cxnId="{262FFB08-7D2F-4981-AE60-2A41F235A92F}">
      <dgm:prSet/>
      <dgm:spPr/>
      <dgm:t>
        <a:bodyPr/>
        <a:lstStyle/>
        <a:p>
          <a:endParaRPr lang="en-US"/>
        </a:p>
      </dgm:t>
    </dgm:pt>
    <dgm:pt modelId="{64A98D5A-FE8E-473E-902E-613F8F2A8D8B}">
      <dgm:prSet/>
      <dgm:spPr>
        <a:xfrm>
          <a:off x="1287534" y="1898225"/>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Residents</a:t>
          </a:r>
        </a:p>
      </dgm:t>
    </dgm:pt>
    <dgm:pt modelId="{BFC33F1C-6B1E-44C2-86B0-EE267DB0EACA}" type="parTrans" cxnId="{1B166A62-14DF-4FC4-81C0-4C0D65D173E2}">
      <dgm:prSet/>
      <dgm:spPr>
        <a:xfrm>
          <a:off x="1145349" y="1667933"/>
          <a:ext cx="142185" cy="338665"/>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521E8745-4185-496F-AD13-28C5CA3B2944}" type="sibTrans" cxnId="{1B166A62-14DF-4FC4-81C0-4C0D65D173E2}">
      <dgm:prSet/>
      <dgm:spPr/>
      <dgm:t>
        <a:bodyPr/>
        <a:lstStyle/>
        <a:p>
          <a:endParaRPr lang="en-US"/>
        </a:p>
      </dgm:t>
    </dgm:pt>
    <dgm:pt modelId="{9000160A-7DC2-42AC-BDF5-592B14E550F0}">
      <dgm:prSet/>
      <dgm:spPr>
        <a:xfrm>
          <a:off x="1287534" y="2169157"/>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Economic Development</a:t>
          </a:r>
        </a:p>
      </dgm:t>
    </dgm:pt>
    <dgm:pt modelId="{C9A54BB6-F0A9-419D-8965-88D02321424C}" type="parTrans" cxnId="{7A7EAEE5-6079-4BE7-87C3-1E2BA5E9005C}">
      <dgm:prSet/>
      <dgm:spPr>
        <a:xfrm>
          <a:off x="1145349" y="1667933"/>
          <a:ext cx="142185" cy="609597"/>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8BA5A575-BE4A-4363-A36E-4F17B0CB000A}" type="sibTrans" cxnId="{7A7EAEE5-6079-4BE7-87C3-1E2BA5E9005C}">
      <dgm:prSet/>
      <dgm:spPr/>
      <dgm:t>
        <a:bodyPr/>
        <a:lstStyle/>
        <a:p>
          <a:endParaRPr lang="en-US"/>
        </a:p>
      </dgm:t>
    </dgm:pt>
    <dgm:pt modelId="{56CD47C7-C2A0-49BF-AD5B-85BF91D6DF3F}">
      <dgm:prSet/>
      <dgm:spPr>
        <a:xfrm>
          <a:off x="1287534" y="2440090"/>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Education</a:t>
          </a:r>
        </a:p>
      </dgm:t>
    </dgm:pt>
    <dgm:pt modelId="{D02C7EBD-6546-4A07-B139-8F87F5208A29}" type="parTrans" cxnId="{F7D569D3-98DE-4AB8-9E2F-962A10714746}">
      <dgm:prSet/>
      <dgm:spPr>
        <a:xfrm>
          <a:off x="1145349" y="1667933"/>
          <a:ext cx="142185" cy="880529"/>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C8DE6629-2AD0-43C8-9589-4E8560DCAC20}" type="sibTrans" cxnId="{F7D569D3-98DE-4AB8-9E2F-962A10714746}">
      <dgm:prSet/>
      <dgm:spPr/>
      <dgm:t>
        <a:bodyPr/>
        <a:lstStyle/>
        <a:p>
          <a:endParaRPr lang="en-US"/>
        </a:p>
      </dgm:t>
    </dgm:pt>
    <dgm:pt modelId="{248322E4-4AFC-4876-9BBF-8629DD79323D}">
      <dgm:prSet/>
      <dgm:spPr>
        <a:xfrm>
          <a:off x="2140646" y="2169157"/>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Chamber of Commerce</a:t>
          </a:r>
        </a:p>
      </dgm:t>
    </dgm:pt>
    <dgm:pt modelId="{9490BE55-3E90-469E-8DC7-B7FD2E647B07}" type="parTrans" cxnId="{8F62FD2F-C100-4E4E-963D-867599BC31F5}">
      <dgm:prSet/>
      <dgm:spPr>
        <a:xfrm>
          <a:off x="1998461" y="2231810"/>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87C0D882-330D-4B80-9B92-021908C46370}" type="sibTrans" cxnId="{8F62FD2F-C100-4E4E-963D-867599BC31F5}">
      <dgm:prSet/>
      <dgm:spPr/>
      <dgm:t>
        <a:bodyPr/>
        <a:lstStyle/>
        <a:p>
          <a:endParaRPr lang="en-US"/>
        </a:p>
      </dgm:t>
    </dgm:pt>
    <dgm:pt modelId="{0296A515-0226-46A2-8E29-1A8E5F26163A}">
      <dgm:prSet/>
      <dgm:spPr>
        <a:xfrm>
          <a:off x="2993758" y="2169157"/>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Local Businesses</a:t>
          </a:r>
        </a:p>
      </dgm:t>
    </dgm:pt>
    <dgm:pt modelId="{F63254F3-8714-4811-A369-421C98B466EC}" type="parTrans" cxnId="{A4BCDA38-29AC-4197-9F96-960C0538D9AB}">
      <dgm:prSet/>
      <dgm:spPr>
        <a:xfrm>
          <a:off x="2851572" y="2231810"/>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D8BDF36D-6F24-43B0-B01C-1684E264A9E4}" type="sibTrans" cxnId="{A4BCDA38-29AC-4197-9F96-960C0538D9AB}">
      <dgm:prSet/>
      <dgm:spPr/>
      <dgm:t>
        <a:bodyPr/>
        <a:lstStyle/>
        <a:p>
          <a:endParaRPr lang="en-US"/>
        </a:p>
      </dgm:t>
    </dgm:pt>
    <dgm:pt modelId="{EF7A76AE-E53B-447F-B343-DF3EA6E2970C}">
      <dgm:prSet/>
      <dgm:spPr>
        <a:xfrm>
          <a:off x="2993758" y="2711022"/>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Legal Aid</a:t>
          </a:r>
        </a:p>
      </dgm:t>
    </dgm:pt>
    <dgm:pt modelId="{17E9B839-1EF2-46D1-9A12-22A36D2E27F5}" type="parTrans" cxnId="{BE30DC21-B2B4-481F-9519-4CCA0F7B2FD2}">
      <dgm:prSet/>
      <dgm:spPr>
        <a:xfrm>
          <a:off x="2851572" y="2773675"/>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458FB7BB-B29C-463F-81A0-C0EFA1DBF9E4}" type="sibTrans" cxnId="{BE30DC21-B2B4-481F-9519-4CCA0F7B2FD2}">
      <dgm:prSet/>
      <dgm:spPr/>
      <dgm:t>
        <a:bodyPr/>
        <a:lstStyle/>
        <a:p>
          <a:endParaRPr lang="en-US"/>
        </a:p>
      </dgm:t>
    </dgm:pt>
    <dgm:pt modelId="{116FEA26-A15F-4F01-8FD9-CD47A614C6ED}">
      <dgm:prSet/>
      <dgm:spPr>
        <a:xfrm>
          <a:off x="3846869" y="2711022"/>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Financial Services</a:t>
          </a:r>
        </a:p>
      </dgm:t>
    </dgm:pt>
    <dgm:pt modelId="{602E8743-CF1C-470E-A7D0-8933124DB7F2}" type="parTrans" cxnId="{E2919A0F-F2C5-4EE5-ADF8-94B94FB4032F}">
      <dgm:prSet/>
      <dgm:spPr>
        <a:xfrm>
          <a:off x="3704684" y="2773675"/>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DBC6AB2B-17AC-4843-8EA4-656D994FE941}" type="sibTrans" cxnId="{E2919A0F-F2C5-4EE5-ADF8-94B94FB4032F}">
      <dgm:prSet/>
      <dgm:spPr/>
      <dgm:t>
        <a:bodyPr/>
        <a:lstStyle/>
        <a:p>
          <a:endParaRPr lang="en-US"/>
        </a:p>
      </dgm:t>
    </dgm:pt>
    <dgm:pt modelId="{4408D78E-50B1-4357-A95A-81468E363142}">
      <dgm:prSet/>
      <dgm:spPr>
        <a:xfrm>
          <a:off x="2993758" y="814496"/>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Meals</a:t>
          </a:r>
          <a:r>
            <a:rPr lang="en-US" baseline="0" dirty="0">
              <a:solidFill>
                <a:sysClr val="window" lastClr="FFFFFF"/>
              </a:solidFill>
              <a:latin typeface="Calibri" panose="020F0502020204030204"/>
              <a:ea typeface="+mn-ea"/>
              <a:cs typeface="+mn-cs"/>
            </a:rPr>
            <a:t> on Wheels</a:t>
          </a:r>
          <a:endParaRPr lang="en-US" dirty="0">
            <a:solidFill>
              <a:sysClr val="window" lastClr="FFFFFF"/>
            </a:solidFill>
            <a:latin typeface="Calibri" panose="020F0502020204030204"/>
            <a:ea typeface="+mn-ea"/>
            <a:cs typeface="+mn-cs"/>
          </a:endParaRPr>
        </a:p>
      </dgm:t>
    </dgm:pt>
    <dgm:pt modelId="{E78D7727-5382-4713-BD8B-269085BF29F7}" type="parTrans" cxnId="{E7670AE1-5AA9-438F-95CA-711D7BFB7105}">
      <dgm:prSet/>
      <dgm:spPr>
        <a:xfrm>
          <a:off x="2851572" y="877149"/>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251ADD9A-113B-40BB-8070-2661EAE1786C}" type="sibTrans" cxnId="{E7670AE1-5AA9-438F-95CA-711D7BFB7105}">
      <dgm:prSet/>
      <dgm:spPr/>
      <dgm:t>
        <a:bodyPr/>
        <a:lstStyle/>
        <a:p>
          <a:endParaRPr lang="en-US"/>
        </a:p>
      </dgm:t>
    </dgm:pt>
    <dgm:pt modelId="{F6EC94C4-FF0D-43E0-AD87-6F130433A8C7}">
      <dgm:prSet/>
      <dgm:spPr>
        <a:xfrm>
          <a:off x="1287534" y="2981954"/>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Housing</a:t>
          </a:r>
        </a:p>
      </dgm:t>
    </dgm:pt>
    <dgm:pt modelId="{65A499B5-2071-4F84-AB7E-DCDEB4AAED20}" type="parTrans" cxnId="{204225B2-F619-4642-AF4E-51F2D72D9ADC}">
      <dgm:prSet/>
      <dgm:spPr>
        <a:xfrm>
          <a:off x="1145349" y="1667933"/>
          <a:ext cx="142185" cy="1422394"/>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104FCEB1-7DAB-44A4-931A-1CEF3F75E20B}" type="sibTrans" cxnId="{204225B2-F619-4642-AF4E-51F2D72D9ADC}">
      <dgm:prSet/>
      <dgm:spPr/>
      <dgm:t>
        <a:bodyPr/>
        <a:lstStyle/>
        <a:p>
          <a:endParaRPr lang="en-US"/>
        </a:p>
      </dgm:t>
    </dgm:pt>
    <dgm:pt modelId="{12C5692E-E384-4CD4-AE38-A8A8F309139C}">
      <dgm:prSet/>
      <dgm:spPr>
        <a:xfrm>
          <a:off x="2140646" y="814496"/>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Senior Services</a:t>
          </a:r>
        </a:p>
      </dgm:t>
    </dgm:pt>
    <dgm:pt modelId="{C0B87AEC-8941-4079-98F6-69DC6B1A0D68}" type="parTrans" cxnId="{152C739D-EF26-4A96-BBDD-FD144452E841}">
      <dgm:prSet/>
      <dgm:spPr>
        <a:xfrm>
          <a:off x="1998461" y="787403"/>
          <a:ext cx="142185" cy="135466"/>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E6B79417-355C-4975-8A11-E8F3EE6C2F0F}" type="sibTrans" cxnId="{152C739D-EF26-4A96-BBDD-FD144452E841}">
      <dgm:prSet/>
      <dgm:spPr/>
      <dgm:t>
        <a:bodyPr/>
        <a:lstStyle/>
        <a:p>
          <a:endParaRPr lang="en-US"/>
        </a:p>
      </dgm:t>
    </dgm:pt>
    <dgm:pt modelId="{C5E6ACEE-7FF4-4FBB-A984-305D07726873}">
      <dgm:prSet/>
      <dgm:spPr>
        <a:xfrm>
          <a:off x="2140646" y="543564"/>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Mental Health</a:t>
          </a:r>
        </a:p>
      </dgm:t>
    </dgm:pt>
    <dgm:pt modelId="{6B8BE3E5-21E9-4519-B872-6E4094A024E8}" type="parTrans" cxnId="{84D73E17-C945-45DE-A8D3-04EFC010F054}">
      <dgm:prSet/>
      <dgm:spPr>
        <a:xfrm>
          <a:off x="1998461" y="651936"/>
          <a:ext cx="142185" cy="135466"/>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4998EFDF-F865-4231-9325-1AE71502D10C}" type="sibTrans" cxnId="{84D73E17-C945-45DE-A8D3-04EFC010F054}">
      <dgm:prSet/>
      <dgm:spPr/>
      <dgm:t>
        <a:bodyPr/>
        <a:lstStyle/>
        <a:p>
          <a:endParaRPr lang="en-US"/>
        </a:p>
      </dgm:t>
    </dgm:pt>
    <dgm:pt modelId="{040F6F06-05D3-43E9-8E47-B7CFE1F2E89D}">
      <dgm:prSet/>
      <dgm:spPr>
        <a:xfrm>
          <a:off x="2140646" y="1699"/>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COAD; CERT</a:t>
          </a:r>
        </a:p>
      </dgm:t>
    </dgm:pt>
    <dgm:pt modelId="{05FD3FFE-8319-4CA9-A63B-74FBA005CC4A}" type="parTrans" cxnId="{F1573776-C382-433C-85B7-D23E9801BD69}">
      <dgm:prSet/>
      <dgm:spPr>
        <a:xfrm>
          <a:off x="1998461" y="110072"/>
          <a:ext cx="142185" cy="135466"/>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98C07E0A-FF8C-4202-AFDF-BD4FA92ADEC9}" type="sibTrans" cxnId="{F1573776-C382-433C-85B7-D23E9801BD69}">
      <dgm:prSet/>
      <dgm:spPr/>
      <dgm:t>
        <a:bodyPr/>
        <a:lstStyle/>
        <a:p>
          <a:endParaRPr lang="en-US"/>
        </a:p>
      </dgm:t>
    </dgm:pt>
    <dgm:pt modelId="{07D05E66-7364-4876-B840-168BA41B94F1}">
      <dgm:prSet/>
      <dgm:spPr>
        <a:xfrm>
          <a:off x="2140646" y="272631"/>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VOAD</a:t>
          </a:r>
        </a:p>
      </dgm:t>
    </dgm:pt>
    <dgm:pt modelId="{4A5ABE90-9A3A-4F5E-9F41-6F813FC11470}" type="parTrans" cxnId="{03B26930-3AFB-425F-B1BB-47BB4FCB1507}">
      <dgm:prSet/>
      <dgm:spPr>
        <a:xfrm>
          <a:off x="1998461" y="245538"/>
          <a:ext cx="142185" cy="135466"/>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E141E0C3-4B21-4FEC-9396-0CA20672A489}" type="sibTrans" cxnId="{03B26930-3AFB-425F-B1BB-47BB4FCB1507}">
      <dgm:prSet/>
      <dgm:spPr/>
      <dgm:t>
        <a:bodyPr/>
        <a:lstStyle/>
        <a:p>
          <a:endParaRPr lang="en-US"/>
        </a:p>
      </dgm:t>
    </dgm:pt>
    <dgm:pt modelId="{A1A3CC7A-9946-483F-AE04-E7F28C70BD54}">
      <dgm:prSet/>
      <dgm:spPr>
        <a:xfrm>
          <a:off x="1287534" y="1085428"/>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Unmet Needs</a:t>
          </a:r>
        </a:p>
      </dgm:t>
    </dgm:pt>
    <dgm:pt modelId="{8B81A4CB-D377-4575-B533-92FDAD6F0F60}" type="parTrans" cxnId="{7088D97B-79A3-4984-ACBD-B487689609EB}">
      <dgm:prSet/>
      <dgm:spPr>
        <a:xfrm>
          <a:off x="1145349" y="1193801"/>
          <a:ext cx="142185" cy="474131"/>
        </a:xfrm>
        <a:noFill/>
        <a:ln w="12700" cap="flat" cmpd="sng" algn="ctr">
          <a:solidFill>
            <a:srgbClr val="5B9BD5">
              <a:shade val="6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904ACF68-9B5C-42B6-8509-CC04CDF3CF8A}" type="sibTrans" cxnId="{7088D97B-79A3-4984-ACBD-B487689609EB}">
      <dgm:prSet/>
      <dgm:spPr/>
      <dgm:t>
        <a:bodyPr/>
        <a:lstStyle/>
        <a:p>
          <a:endParaRPr lang="en-US"/>
        </a:p>
      </dgm:t>
    </dgm:pt>
    <dgm:pt modelId="{C7F455B5-2185-416D-A4B2-B2884A77D203}">
      <dgm:prSet/>
      <dgm:spPr>
        <a:xfrm>
          <a:off x="2140646" y="1085428"/>
          <a:ext cx="710926" cy="216745"/>
        </a:xfr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DCM</a:t>
          </a:r>
        </a:p>
      </dgm:t>
    </dgm:pt>
    <dgm:pt modelId="{C49668F8-037C-4F72-86AD-FB646DC6A77B}" type="parTrans" cxnId="{EB3F91C1-2437-4F8C-9AA0-31BD0228ED5D}">
      <dgm:prSet/>
      <dgm:spPr>
        <a:xfrm>
          <a:off x="1998461" y="1148081"/>
          <a:ext cx="142185" cy="91440"/>
        </a:xfrm>
        <a:noFill/>
        <a:ln w="12700" cap="flat" cmpd="sng" algn="ctr">
          <a:solidFill>
            <a:srgbClr val="5B9BD5">
              <a:shade val="80000"/>
              <a:hueOff val="0"/>
              <a:satOff val="0"/>
              <a:lumOff val="0"/>
              <a:alphaOff val="0"/>
            </a:srgbClr>
          </a:solidFill>
          <a:prstDash val="solid"/>
          <a:miter lim="800000"/>
        </a:ln>
        <a:effectLst/>
      </dgm:spPr>
      <dgm:t>
        <a:bodyPr/>
        <a:lstStyle/>
        <a:p>
          <a:endParaRPr lang="en-US" dirty="0">
            <a:solidFill>
              <a:sysClr val="windowText" lastClr="000000">
                <a:hueOff val="0"/>
                <a:satOff val="0"/>
                <a:lumOff val="0"/>
                <a:alphaOff val="0"/>
              </a:sysClr>
            </a:solidFill>
            <a:latin typeface="Calibri" panose="020F0502020204030204"/>
            <a:ea typeface="+mn-ea"/>
            <a:cs typeface="+mn-cs"/>
          </a:endParaRPr>
        </a:p>
      </dgm:t>
    </dgm:pt>
    <dgm:pt modelId="{20C270A7-51B9-4DCA-A5DC-A0478949A075}" type="sibTrans" cxnId="{EB3F91C1-2437-4F8C-9AA0-31BD0228ED5D}">
      <dgm:prSet/>
      <dgm:spPr/>
      <dgm:t>
        <a:bodyPr/>
        <a:lstStyle/>
        <a:p>
          <a:endParaRPr lang="en-US"/>
        </a:p>
      </dgm:t>
    </dgm:pt>
    <dgm:pt modelId="{36E1C974-A60D-4E0C-92E5-0227F2BB4473}">
      <dgm:prSet/>
      <dgm:spPr/>
      <dgm:t>
        <a:bodyPr/>
        <a:lstStyle/>
        <a:p>
          <a:r>
            <a:rPr lang="en-US" dirty="0"/>
            <a:t>Transportation</a:t>
          </a:r>
        </a:p>
      </dgm:t>
    </dgm:pt>
    <dgm:pt modelId="{D7A21723-1CBC-4EFB-A1E7-847F7F69F662}" type="parTrans" cxnId="{8BC23FF8-C4F5-4DE9-8654-F76BC12F783A}">
      <dgm:prSet/>
      <dgm:spPr/>
      <dgm:t>
        <a:bodyPr/>
        <a:lstStyle/>
        <a:p>
          <a:endParaRPr lang="en-US" dirty="0"/>
        </a:p>
      </dgm:t>
    </dgm:pt>
    <dgm:pt modelId="{09B7CAD3-9026-4BF6-82A6-D44AA524B116}" type="sibTrans" cxnId="{8BC23FF8-C4F5-4DE9-8654-F76BC12F783A}">
      <dgm:prSet/>
      <dgm:spPr/>
      <dgm:t>
        <a:bodyPr/>
        <a:lstStyle/>
        <a:p>
          <a:endParaRPr lang="en-US"/>
        </a:p>
      </dgm:t>
    </dgm:pt>
    <dgm:pt modelId="{60086F59-B337-461C-BA88-65EAA934AD9E}">
      <dgm:prSet/>
      <dgm:spPr/>
      <dgm:t>
        <a:bodyPr/>
        <a:lstStyle/>
        <a:p>
          <a:r>
            <a:rPr lang="en-US" dirty="0"/>
            <a:t>Permitting and Land Use</a:t>
          </a:r>
        </a:p>
      </dgm:t>
    </dgm:pt>
    <dgm:pt modelId="{B574CFFB-267E-4EFB-940A-0E0290575F04}" type="parTrans" cxnId="{A64FD147-E283-4853-BD1E-E8A3F9A2C2CC}">
      <dgm:prSet/>
      <dgm:spPr/>
      <dgm:t>
        <a:bodyPr/>
        <a:lstStyle/>
        <a:p>
          <a:endParaRPr lang="en-US" dirty="0"/>
        </a:p>
      </dgm:t>
    </dgm:pt>
    <dgm:pt modelId="{0A35998C-788E-44E6-9AEC-27A7ADC3BD9B}" type="sibTrans" cxnId="{A64FD147-E283-4853-BD1E-E8A3F9A2C2CC}">
      <dgm:prSet/>
      <dgm:spPr/>
      <dgm:t>
        <a:bodyPr/>
        <a:lstStyle/>
        <a:p>
          <a:endParaRPr lang="en-US"/>
        </a:p>
      </dgm:t>
    </dgm:pt>
    <dgm:pt modelId="{7801ACAC-F534-4243-AA6F-431901359C9D}">
      <dgm:prSet/>
      <dgm:spPr/>
      <dgm:t>
        <a:bodyPr/>
        <a:lstStyle/>
        <a:p>
          <a:r>
            <a:rPr lang="en-US" dirty="0"/>
            <a:t>Donations Mgmt</a:t>
          </a:r>
        </a:p>
      </dgm:t>
    </dgm:pt>
    <dgm:pt modelId="{3D9F7BC1-D73E-B04B-81B5-7124B6D18F5B}" type="parTrans" cxnId="{2D879050-C1FA-1A49-8147-C556EA48BA3E}">
      <dgm:prSet/>
      <dgm:spPr/>
      <dgm:t>
        <a:bodyPr/>
        <a:lstStyle/>
        <a:p>
          <a:endParaRPr lang="en-US" dirty="0"/>
        </a:p>
      </dgm:t>
    </dgm:pt>
    <dgm:pt modelId="{A9AC170C-FEA7-1E47-BFD2-4BE3B52D21A9}" type="sibTrans" cxnId="{2D879050-C1FA-1A49-8147-C556EA48BA3E}">
      <dgm:prSet/>
      <dgm:spPr/>
      <dgm:t>
        <a:bodyPr/>
        <a:lstStyle/>
        <a:p>
          <a:endParaRPr lang="en-US"/>
        </a:p>
      </dgm:t>
    </dgm:pt>
    <dgm:pt modelId="{A3C49D97-CDC8-264D-B5C5-D98086F3648D}">
      <dgm:prSet/>
      <dgm:spPr/>
      <dgm:t>
        <a:bodyPr/>
        <a:lstStyle/>
        <a:p>
          <a:r>
            <a:rPr lang="en-US" dirty="0"/>
            <a:t>Communications</a:t>
          </a:r>
        </a:p>
      </dgm:t>
    </dgm:pt>
    <dgm:pt modelId="{5659E7F7-0386-0342-A9DB-0A47802806CC}" type="parTrans" cxnId="{499472A0-9C99-6343-89FD-3C75EC38F50B}">
      <dgm:prSet/>
      <dgm:spPr/>
      <dgm:t>
        <a:bodyPr/>
        <a:lstStyle/>
        <a:p>
          <a:endParaRPr lang="en-US" dirty="0"/>
        </a:p>
      </dgm:t>
    </dgm:pt>
    <dgm:pt modelId="{7E625A81-0967-C84E-BB14-B2444F474ADB}" type="sibTrans" cxnId="{499472A0-9C99-6343-89FD-3C75EC38F50B}">
      <dgm:prSet/>
      <dgm:spPr/>
      <dgm:t>
        <a:bodyPr/>
        <a:lstStyle/>
        <a:p>
          <a:endParaRPr lang="en-US"/>
        </a:p>
      </dgm:t>
    </dgm:pt>
    <dgm:pt modelId="{EE84E35C-C707-465E-AA17-C6E562617858}" type="pres">
      <dgm:prSet presAssocID="{D6DF3B48-942D-4293-87C7-CB03F9505C0F}" presName="Name0" presStyleCnt="0">
        <dgm:presLayoutVars>
          <dgm:chPref val="1"/>
          <dgm:dir/>
          <dgm:animOne val="branch"/>
          <dgm:animLvl val="lvl"/>
          <dgm:resizeHandles val="exact"/>
        </dgm:presLayoutVars>
      </dgm:prSet>
      <dgm:spPr/>
      <dgm:t>
        <a:bodyPr/>
        <a:lstStyle/>
        <a:p>
          <a:endParaRPr lang="en-US"/>
        </a:p>
      </dgm:t>
    </dgm:pt>
    <dgm:pt modelId="{8B1EB8EC-E0CE-420D-9376-D53BDBBE5DAA}" type="pres">
      <dgm:prSet presAssocID="{5206DD19-7B29-43D8-A0AC-BAD036357C71}" presName="root1" presStyleCnt="0"/>
      <dgm:spPr/>
    </dgm:pt>
    <dgm:pt modelId="{0F37C322-FBB8-41F2-A83F-13F828FC5AEA}" type="pres">
      <dgm:prSet presAssocID="{5206DD19-7B29-43D8-A0AC-BAD036357C71}" presName="LevelOneTextNode" presStyleLbl="node0" presStyleIdx="0" presStyleCnt="1" custScaleX="191816" custScaleY="119098">
        <dgm:presLayoutVars>
          <dgm:chPref val="3"/>
        </dgm:presLayoutVars>
      </dgm:prSet>
      <dgm:spPr>
        <a:prstGeom prst="rect">
          <a:avLst/>
        </a:prstGeom>
      </dgm:spPr>
      <dgm:t>
        <a:bodyPr/>
        <a:lstStyle/>
        <a:p>
          <a:endParaRPr lang="en-US"/>
        </a:p>
      </dgm:t>
    </dgm:pt>
    <dgm:pt modelId="{AF8C51EF-9726-4E79-80A8-D973BE572EEC}" type="pres">
      <dgm:prSet presAssocID="{5206DD19-7B29-43D8-A0AC-BAD036357C71}" presName="level2hierChild" presStyleCnt="0"/>
      <dgm:spPr/>
    </dgm:pt>
    <dgm:pt modelId="{B349E7DA-3472-4050-A3D7-A1ED4905BD0E}" type="pres">
      <dgm:prSet presAssocID="{3482AC1B-EA54-4B58-9C64-A5363A7479D6}" presName="conn2-1" presStyleLbl="parChTrans1D2" presStyleIdx="0" presStyleCnt="12"/>
      <dgm:spPr>
        <a:custGeom>
          <a:avLst/>
          <a:gdLst/>
          <a:ahLst/>
          <a:cxnLst/>
          <a:rect l="0" t="0" r="0" b="0"/>
          <a:pathLst>
            <a:path>
              <a:moveTo>
                <a:pt x="0" y="1422394"/>
              </a:moveTo>
              <a:lnTo>
                <a:pt x="71092" y="1422394"/>
              </a:lnTo>
              <a:lnTo>
                <a:pt x="71092" y="0"/>
              </a:lnTo>
              <a:lnTo>
                <a:pt x="142185" y="0"/>
              </a:lnTo>
            </a:path>
          </a:pathLst>
        </a:custGeom>
      </dgm:spPr>
      <dgm:t>
        <a:bodyPr/>
        <a:lstStyle/>
        <a:p>
          <a:endParaRPr lang="en-US"/>
        </a:p>
      </dgm:t>
    </dgm:pt>
    <dgm:pt modelId="{12A2F17B-A2A5-4B1E-96B2-A6400C683640}" type="pres">
      <dgm:prSet presAssocID="{3482AC1B-EA54-4B58-9C64-A5363A7479D6}" presName="connTx" presStyleLbl="parChTrans1D2" presStyleIdx="0" presStyleCnt="12"/>
      <dgm:spPr/>
      <dgm:t>
        <a:bodyPr/>
        <a:lstStyle/>
        <a:p>
          <a:endParaRPr lang="en-US"/>
        </a:p>
      </dgm:t>
    </dgm:pt>
    <dgm:pt modelId="{1405FEE8-DC3F-4FB5-88E3-6FB36129967B}" type="pres">
      <dgm:prSet presAssocID="{64F2C485-2CEB-45FE-BC88-EFD699863EE4}" presName="root2" presStyleCnt="0"/>
      <dgm:spPr/>
    </dgm:pt>
    <dgm:pt modelId="{A8907639-D528-4B9D-8C05-4A13F5466266}" type="pres">
      <dgm:prSet presAssocID="{64F2C485-2CEB-45FE-BC88-EFD699863EE4}" presName="LevelTwoTextNode" presStyleLbl="node2" presStyleIdx="0" presStyleCnt="12">
        <dgm:presLayoutVars>
          <dgm:chPref val="3"/>
        </dgm:presLayoutVars>
      </dgm:prSet>
      <dgm:spPr>
        <a:prstGeom prst="rect">
          <a:avLst/>
        </a:prstGeom>
      </dgm:spPr>
      <dgm:t>
        <a:bodyPr/>
        <a:lstStyle/>
        <a:p>
          <a:endParaRPr lang="en-US"/>
        </a:p>
      </dgm:t>
    </dgm:pt>
    <dgm:pt modelId="{1649D6FF-0C2C-4D26-9F48-1D33134C6149}" type="pres">
      <dgm:prSet presAssocID="{64F2C485-2CEB-45FE-BC88-EFD699863EE4}" presName="level3hierChild" presStyleCnt="0"/>
      <dgm:spPr/>
    </dgm:pt>
    <dgm:pt modelId="{319AB62D-8109-433C-97EC-53792D13F1B1}" type="pres">
      <dgm:prSet presAssocID="{05FD3FFE-8319-4CA9-A63B-74FBA005CC4A}" presName="conn2-1" presStyleLbl="parChTrans1D3" presStyleIdx="0" presStyleCnt="10"/>
      <dgm:spPr>
        <a:custGeom>
          <a:avLst/>
          <a:gdLst/>
          <a:ahLst/>
          <a:cxnLst/>
          <a:rect l="0" t="0" r="0" b="0"/>
          <a:pathLst>
            <a:path>
              <a:moveTo>
                <a:pt x="0" y="135466"/>
              </a:moveTo>
              <a:lnTo>
                <a:pt x="71092" y="135466"/>
              </a:lnTo>
              <a:lnTo>
                <a:pt x="71092" y="0"/>
              </a:lnTo>
              <a:lnTo>
                <a:pt x="142185" y="0"/>
              </a:lnTo>
            </a:path>
          </a:pathLst>
        </a:custGeom>
      </dgm:spPr>
      <dgm:t>
        <a:bodyPr/>
        <a:lstStyle/>
        <a:p>
          <a:endParaRPr lang="en-US"/>
        </a:p>
      </dgm:t>
    </dgm:pt>
    <dgm:pt modelId="{E6C6AF6B-51D7-425C-B55A-9A5FA5064557}" type="pres">
      <dgm:prSet presAssocID="{05FD3FFE-8319-4CA9-A63B-74FBA005CC4A}" presName="connTx" presStyleLbl="parChTrans1D3" presStyleIdx="0" presStyleCnt="10"/>
      <dgm:spPr/>
      <dgm:t>
        <a:bodyPr/>
        <a:lstStyle/>
        <a:p>
          <a:endParaRPr lang="en-US"/>
        </a:p>
      </dgm:t>
    </dgm:pt>
    <dgm:pt modelId="{7DB6B64F-0C25-44CB-BE06-1F25FC502CFB}" type="pres">
      <dgm:prSet presAssocID="{040F6F06-05D3-43E9-8E47-B7CFE1F2E89D}" presName="root2" presStyleCnt="0"/>
      <dgm:spPr/>
    </dgm:pt>
    <dgm:pt modelId="{8AC8AA30-A13E-4BB8-9F8F-B4B68D5C3C42}" type="pres">
      <dgm:prSet presAssocID="{040F6F06-05D3-43E9-8E47-B7CFE1F2E89D}" presName="LevelTwoTextNode" presStyleLbl="node3" presStyleIdx="0" presStyleCnt="10">
        <dgm:presLayoutVars>
          <dgm:chPref val="3"/>
        </dgm:presLayoutVars>
      </dgm:prSet>
      <dgm:spPr>
        <a:prstGeom prst="rect">
          <a:avLst/>
        </a:prstGeom>
      </dgm:spPr>
      <dgm:t>
        <a:bodyPr/>
        <a:lstStyle/>
        <a:p>
          <a:endParaRPr lang="en-US"/>
        </a:p>
      </dgm:t>
    </dgm:pt>
    <dgm:pt modelId="{C25B12EF-8B6E-4165-9611-1219A91E39A9}" type="pres">
      <dgm:prSet presAssocID="{040F6F06-05D3-43E9-8E47-B7CFE1F2E89D}" presName="level3hierChild" presStyleCnt="0"/>
      <dgm:spPr/>
    </dgm:pt>
    <dgm:pt modelId="{D12FACF2-9637-4C47-93E0-1499021DE9CD}" type="pres">
      <dgm:prSet presAssocID="{4A5ABE90-9A3A-4F5E-9F41-6F813FC11470}" presName="conn2-1" presStyleLbl="parChTrans1D3" presStyleIdx="1" presStyleCnt="10"/>
      <dgm:spPr>
        <a:custGeom>
          <a:avLst/>
          <a:gdLst/>
          <a:ahLst/>
          <a:cxnLst/>
          <a:rect l="0" t="0" r="0" b="0"/>
          <a:pathLst>
            <a:path>
              <a:moveTo>
                <a:pt x="0" y="0"/>
              </a:moveTo>
              <a:lnTo>
                <a:pt x="71092" y="0"/>
              </a:lnTo>
              <a:lnTo>
                <a:pt x="71092" y="135466"/>
              </a:lnTo>
              <a:lnTo>
                <a:pt x="142185" y="135466"/>
              </a:lnTo>
            </a:path>
          </a:pathLst>
        </a:custGeom>
      </dgm:spPr>
      <dgm:t>
        <a:bodyPr/>
        <a:lstStyle/>
        <a:p>
          <a:endParaRPr lang="en-US"/>
        </a:p>
      </dgm:t>
    </dgm:pt>
    <dgm:pt modelId="{8C858720-2512-4C08-BB9F-380B0C7EEFCC}" type="pres">
      <dgm:prSet presAssocID="{4A5ABE90-9A3A-4F5E-9F41-6F813FC11470}" presName="connTx" presStyleLbl="parChTrans1D3" presStyleIdx="1" presStyleCnt="10"/>
      <dgm:spPr/>
      <dgm:t>
        <a:bodyPr/>
        <a:lstStyle/>
        <a:p>
          <a:endParaRPr lang="en-US"/>
        </a:p>
      </dgm:t>
    </dgm:pt>
    <dgm:pt modelId="{D57D1CF0-13EF-4143-99D4-D71B29A5A637}" type="pres">
      <dgm:prSet presAssocID="{07D05E66-7364-4876-B840-168BA41B94F1}" presName="root2" presStyleCnt="0"/>
      <dgm:spPr/>
    </dgm:pt>
    <dgm:pt modelId="{85B43848-10DD-43CC-961E-250E883FB4E0}" type="pres">
      <dgm:prSet presAssocID="{07D05E66-7364-4876-B840-168BA41B94F1}" presName="LevelTwoTextNode" presStyleLbl="node3" presStyleIdx="1" presStyleCnt="10">
        <dgm:presLayoutVars>
          <dgm:chPref val="3"/>
        </dgm:presLayoutVars>
      </dgm:prSet>
      <dgm:spPr>
        <a:prstGeom prst="rect">
          <a:avLst/>
        </a:prstGeom>
      </dgm:spPr>
      <dgm:t>
        <a:bodyPr/>
        <a:lstStyle/>
        <a:p>
          <a:endParaRPr lang="en-US"/>
        </a:p>
      </dgm:t>
    </dgm:pt>
    <dgm:pt modelId="{2B5697C7-FC6E-499D-B256-279CC49952C0}" type="pres">
      <dgm:prSet presAssocID="{07D05E66-7364-4876-B840-168BA41B94F1}" presName="level3hierChild" presStyleCnt="0"/>
      <dgm:spPr/>
    </dgm:pt>
    <dgm:pt modelId="{D50CEBFD-35DC-DB41-8CDF-1C347976BBE7}" type="pres">
      <dgm:prSet presAssocID="{3D9F7BC1-D73E-B04B-81B5-7124B6D18F5B}" presName="conn2-1" presStyleLbl="parChTrans1D3" presStyleIdx="2" presStyleCnt="10"/>
      <dgm:spPr/>
      <dgm:t>
        <a:bodyPr/>
        <a:lstStyle/>
        <a:p>
          <a:endParaRPr lang="en-US"/>
        </a:p>
      </dgm:t>
    </dgm:pt>
    <dgm:pt modelId="{A2B30780-1B5E-C943-B449-4C7B33343EEE}" type="pres">
      <dgm:prSet presAssocID="{3D9F7BC1-D73E-B04B-81B5-7124B6D18F5B}" presName="connTx" presStyleLbl="parChTrans1D3" presStyleIdx="2" presStyleCnt="10"/>
      <dgm:spPr/>
      <dgm:t>
        <a:bodyPr/>
        <a:lstStyle/>
        <a:p>
          <a:endParaRPr lang="en-US"/>
        </a:p>
      </dgm:t>
    </dgm:pt>
    <dgm:pt modelId="{99F5B267-0B10-834C-B8BA-6BF590AF95B2}" type="pres">
      <dgm:prSet presAssocID="{7801ACAC-F534-4243-AA6F-431901359C9D}" presName="root2" presStyleCnt="0"/>
      <dgm:spPr/>
    </dgm:pt>
    <dgm:pt modelId="{1DC96663-E5F6-7A4F-AEC9-908BFC36D3B6}" type="pres">
      <dgm:prSet presAssocID="{7801ACAC-F534-4243-AA6F-431901359C9D}" presName="LevelTwoTextNode" presStyleLbl="node3" presStyleIdx="2" presStyleCnt="10">
        <dgm:presLayoutVars>
          <dgm:chPref val="3"/>
        </dgm:presLayoutVars>
      </dgm:prSet>
      <dgm:spPr/>
      <dgm:t>
        <a:bodyPr/>
        <a:lstStyle/>
        <a:p>
          <a:endParaRPr lang="en-US"/>
        </a:p>
      </dgm:t>
    </dgm:pt>
    <dgm:pt modelId="{338A3F98-9C9A-AE46-AACF-11739759493E}" type="pres">
      <dgm:prSet presAssocID="{7801ACAC-F534-4243-AA6F-431901359C9D}" presName="level3hierChild" presStyleCnt="0"/>
      <dgm:spPr/>
    </dgm:pt>
    <dgm:pt modelId="{97AD7412-6F74-42D2-B57A-51200B4AA64B}" type="pres">
      <dgm:prSet presAssocID="{C38E4E72-EF7B-4FC4-8809-E3893BB354DF}" presName="conn2-1" presStyleLbl="parChTrans1D2" presStyleIdx="1" presStyleCnt="12"/>
      <dgm:spPr>
        <a:custGeom>
          <a:avLst/>
          <a:gdLst/>
          <a:ahLst/>
          <a:cxnLst/>
          <a:rect l="0" t="0" r="0" b="0"/>
          <a:pathLst>
            <a:path>
              <a:moveTo>
                <a:pt x="0" y="1151462"/>
              </a:moveTo>
              <a:lnTo>
                <a:pt x="71092" y="1151462"/>
              </a:lnTo>
              <a:lnTo>
                <a:pt x="71092" y="0"/>
              </a:lnTo>
              <a:lnTo>
                <a:pt x="142185" y="0"/>
              </a:lnTo>
            </a:path>
          </a:pathLst>
        </a:custGeom>
      </dgm:spPr>
      <dgm:t>
        <a:bodyPr/>
        <a:lstStyle/>
        <a:p>
          <a:endParaRPr lang="en-US"/>
        </a:p>
      </dgm:t>
    </dgm:pt>
    <dgm:pt modelId="{C0E88563-D265-4785-8505-A00A06B8CCDE}" type="pres">
      <dgm:prSet presAssocID="{C38E4E72-EF7B-4FC4-8809-E3893BB354DF}" presName="connTx" presStyleLbl="parChTrans1D2" presStyleIdx="1" presStyleCnt="12"/>
      <dgm:spPr/>
      <dgm:t>
        <a:bodyPr/>
        <a:lstStyle/>
        <a:p>
          <a:endParaRPr lang="en-US"/>
        </a:p>
      </dgm:t>
    </dgm:pt>
    <dgm:pt modelId="{8F152529-65F8-4913-80F1-261C84752DC9}" type="pres">
      <dgm:prSet presAssocID="{DA8E7F05-B5FE-4041-8F79-7FE4C2E9D923}" presName="root2" presStyleCnt="0"/>
      <dgm:spPr/>
    </dgm:pt>
    <dgm:pt modelId="{4A84E62B-6C95-479E-829A-A17E993655E1}" type="pres">
      <dgm:prSet presAssocID="{DA8E7F05-B5FE-4041-8F79-7FE4C2E9D923}" presName="LevelTwoTextNode" presStyleLbl="node2" presStyleIdx="1" presStyleCnt="12">
        <dgm:presLayoutVars>
          <dgm:chPref val="3"/>
        </dgm:presLayoutVars>
      </dgm:prSet>
      <dgm:spPr>
        <a:prstGeom prst="rect">
          <a:avLst/>
        </a:prstGeom>
      </dgm:spPr>
      <dgm:t>
        <a:bodyPr/>
        <a:lstStyle/>
        <a:p>
          <a:endParaRPr lang="en-US"/>
        </a:p>
      </dgm:t>
    </dgm:pt>
    <dgm:pt modelId="{EB134AEA-6397-4328-990C-1D0337F8F644}" type="pres">
      <dgm:prSet presAssocID="{DA8E7F05-B5FE-4041-8F79-7FE4C2E9D923}" presName="level3hierChild" presStyleCnt="0"/>
      <dgm:spPr/>
    </dgm:pt>
    <dgm:pt modelId="{FDF7977C-F7CC-4590-B0CC-6AF399FD7E40}" type="pres">
      <dgm:prSet presAssocID="{B574CFFB-267E-4EFB-940A-0E0290575F04}" presName="conn2-1" presStyleLbl="parChTrans1D3" presStyleIdx="3" presStyleCnt="10"/>
      <dgm:spPr/>
      <dgm:t>
        <a:bodyPr/>
        <a:lstStyle/>
        <a:p>
          <a:endParaRPr lang="en-US"/>
        </a:p>
      </dgm:t>
    </dgm:pt>
    <dgm:pt modelId="{55E0B253-BC63-4103-9ED1-BB8BAA12D17E}" type="pres">
      <dgm:prSet presAssocID="{B574CFFB-267E-4EFB-940A-0E0290575F04}" presName="connTx" presStyleLbl="parChTrans1D3" presStyleIdx="3" presStyleCnt="10"/>
      <dgm:spPr/>
      <dgm:t>
        <a:bodyPr/>
        <a:lstStyle/>
        <a:p>
          <a:endParaRPr lang="en-US"/>
        </a:p>
      </dgm:t>
    </dgm:pt>
    <dgm:pt modelId="{DBCE1ED9-D0F5-47F5-A230-54588E19A290}" type="pres">
      <dgm:prSet presAssocID="{60086F59-B337-461C-BA88-65EAA934AD9E}" presName="root2" presStyleCnt="0"/>
      <dgm:spPr/>
    </dgm:pt>
    <dgm:pt modelId="{57A21961-DFF4-4882-B872-CD370AFA4D3E}" type="pres">
      <dgm:prSet presAssocID="{60086F59-B337-461C-BA88-65EAA934AD9E}" presName="LevelTwoTextNode" presStyleLbl="node3" presStyleIdx="3" presStyleCnt="10">
        <dgm:presLayoutVars>
          <dgm:chPref val="3"/>
        </dgm:presLayoutVars>
      </dgm:prSet>
      <dgm:spPr/>
      <dgm:t>
        <a:bodyPr/>
        <a:lstStyle/>
        <a:p>
          <a:endParaRPr lang="en-US"/>
        </a:p>
      </dgm:t>
    </dgm:pt>
    <dgm:pt modelId="{9EAA36F4-A569-4F55-8A17-8AF862E56991}" type="pres">
      <dgm:prSet presAssocID="{60086F59-B337-461C-BA88-65EAA934AD9E}" presName="level3hierChild" presStyleCnt="0"/>
      <dgm:spPr/>
    </dgm:pt>
    <dgm:pt modelId="{53E91D58-85C8-564C-89A3-C1DE3A222011}" type="pres">
      <dgm:prSet presAssocID="{5659E7F7-0386-0342-A9DB-0A47802806CC}" presName="conn2-1" presStyleLbl="parChTrans1D3" presStyleIdx="4" presStyleCnt="10"/>
      <dgm:spPr/>
      <dgm:t>
        <a:bodyPr/>
        <a:lstStyle/>
        <a:p>
          <a:endParaRPr lang="en-US"/>
        </a:p>
      </dgm:t>
    </dgm:pt>
    <dgm:pt modelId="{AED808AB-8A31-CA4A-8C15-F96EBB48DC5F}" type="pres">
      <dgm:prSet presAssocID="{5659E7F7-0386-0342-A9DB-0A47802806CC}" presName="connTx" presStyleLbl="parChTrans1D3" presStyleIdx="4" presStyleCnt="10"/>
      <dgm:spPr/>
      <dgm:t>
        <a:bodyPr/>
        <a:lstStyle/>
        <a:p>
          <a:endParaRPr lang="en-US"/>
        </a:p>
      </dgm:t>
    </dgm:pt>
    <dgm:pt modelId="{A9989116-AAA8-624D-BD54-27921E37AF75}" type="pres">
      <dgm:prSet presAssocID="{A3C49D97-CDC8-264D-B5C5-D98086F3648D}" presName="root2" presStyleCnt="0"/>
      <dgm:spPr/>
    </dgm:pt>
    <dgm:pt modelId="{DBCA3827-776F-4F47-922E-61D9262993DE}" type="pres">
      <dgm:prSet presAssocID="{A3C49D97-CDC8-264D-B5C5-D98086F3648D}" presName="LevelTwoTextNode" presStyleLbl="node3" presStyleIdx="4" presStyleCnt="10" custLinFactX="-12353" custLinFactNeighborX="-100000" custLinFactNeighborY="46331">
        <dgm:presLayoutVars>
          <dgm:chPref val="3"/>
        </dgm:presLayoutVars>
      </dgm:prSet>
      <dgm:spPr/>
      <dgm:t>
        <a:bodyPr/>
        <a:lstStyle/>
        <a:p>
          <a:endParaRPr lang="en-US"/>
        </a:p>
      </dgm:t>
    </dgm:pt>
    <dgm:pt modelId="{DB88E98C-9CD3-564C-9513-35D3697584AB}" type="pres">
      <dgm:prSet presAssocID="{A3C49D97-CDC8-264D-B5C5-D98086F3648D}" presName="level3hierChild" presStyleCnt="0"/>
      <dgm:spPr/>
    </dgm:pt>
    <dgm:pt modelId="{09E9A00C-C45C-4428-991F-A9AFE3A4BAE1}" type="pres">
      <dgm:prSet presAssocID="{73B34DBE-A857-4741-940B-0D39028F6C17}" presName="conn2-1" presStyleLbl="parChTrans1D2" presStyleIdx="2" presStyleCnt="12"/>
      <dgm:spPr>
        <a:custGeom>
          <a:avLst/>
          <a:gdLst/>
          <a:ahLst/>
          <a:cxnLst/>
          <a:rect l="0" t="0" r="0" b="0"/>
          <a:pathLst>
            <a:path>
              <a:moveTo>
                <a:pt x="0" y="880529"/>
              </a:moveTo>
              <a:lnTo>
                <a:pt x="71092" y="880529"/>
              </a:lnTo>
              <a:lnTo>
                <a:pt x="71092" y="0"/>
              </a:lnTo>
              <a:lnTo>
                <a:pt x="142185" y="0"/>
              </a:lnTo>
            </a:path>
          </a:pathLst>
        </a:custGeom>
      </dgm:spPr>
      <dgm:t>
        <a:bodyPr/>
        <a:lstStyle/>
        <a:p>
          <a:endParaRPr lang="en-US"/>
        </a:p>
      </dgm:t>
    </dgm:pt>
    <dgm:pt modelId="{983A890A-31D8-467F-97FB-D7B41CFB4778}" type="pres">
      <dgm:prSet presAssocID="{73B34DBE-A857-4741-940B-0D39028F6C17}" presName="connTx" presStyleLbl="parChTrans1D2" presStyleIdx="2" presStyleCnt="12"/>
      <dgm:spPr/>
      <dgm:t>
        <a:bodyPr/>
        <a:lstStyle/>
        <a:p>
          <a:endParaRPr lang="en-US"/>
        </a:p>
      </dgm:t>
    </dgm:pt>
    <dgm:pt modelId="{67F08A43-04E2-4DB3-8940-6E7409973D7F}" type="pres">
      <dgm:prSet presAssocID="{955C0849-0BEA-4E09-AA38-4DC7DC13E46A}" presName="root2" presStyleCnt="0"/>
      <dgm:spPr/>
    </dgm:pt>
    <dgm:pt modelId="{FAF1D987-77D4-4A1B-8A1F-77F317544D34}" type="pres">
      <dgm:prSet presAssocID="{955C0849-0BEA-4E09-AA38-4DC7DC13E46A}" presName="LevelTwoTextNode" presStyleLbl="node2" presStyleIdx="2" presStyleCnt="12">
        <dgm:presLayoutVars>
          <dgm:chPref val="3"/>
        </dgm:presLayoutVars>
      </dgm:prSet>
      <dgm:spPr>
        <a:prstGeom prst="rect">
          <a:avLst/>
        </a:prstGeom>
      </dgm:spPr>
      <dgm:t>
        <a:bodyPr/>
        <a:lstStyle/>
        <a:p>
          <a:endParaRPr lang="en-US"/>
        </a:p>
      </dgm:t>
    </dgm:pt>
    <dgm:pt modelId="{5357AC9C-74B2-420C-8689-6B131BBD0D12}" type="pres">
      <dgm:prSet presAssocID="{955C0849-0BEA-4E09-AA38-4DC7DC13E46A}" presName="level3hierChild" presStyleCnt="0"/>
      <dgm:spPr/>
    </dgm:pt>
    <dgm:pt modelId="{F3C88519-E113-49F5-9166-FA2E55F09934}" type="pres">
      <dgm:prSet presAssocID="{6B8BE3E5-21E9-4519-B872-6E4094A024E8}" presName="conn2-1" presStyleLbl="parChTrans1D3" presStyleIdx="5" presStyleCnt="10"/>
      <dgm:spPr>
        <a:custGeom>
          <a:avLst/>
          <a:gdLst/>
          <a:ahLst/>
          <a:cxnLst/>
          <a:rect l="0" t="0" r="0" b="0"/>
          <a:pathLst>
            <a:path>
              <a:moveTo>
                <a:pt x="0" y="135466"/>
              </a:moveTo>
              <a:lnTo>
                <a:pt x="71092" y="135466"/>
              </a:lnTo>
              <a:lnTo>
                <a:pt x="71092" y="0"/>
              </a:lnTo>
              <a:lnTo>
                <a:pt x="142185" y="0"/>
              </a:lnTo>
            </a:path>
          </a:pathLst>
        </a:custGeom>
      </dgm:spPr>
      <dgm:t>
        <a:bodyPr/>
        <a:lstStyle/>
        <a:p>
          <a:endParaRPr lang="en-US"/>
        </a:p>
      </dgm:t>
    </dgm:pt>
    <dgm:pt modelId="{AE509F8C-39FA-460E-9C8E-DFC4EC5F7856}" type="pres">
      <dgm:prSet presAssocID="{6B8BE3E5-21E9-4519-B872-6E4094A024E8}" presName="connTx" presStyleLbl="parChTrans1D3" presStyleIdx="5" presStyleCnt="10"/>
      <dgm:spPr/>
      <dgm:t>
        <a:bodyPr/>
        <a:lstStyle/>
        <a:p>
          <a:endParaRPr lang="en-US"/>
        </a:p>
      </dgm:t>
    </dgm:pt>
    <dgm:pt modelId="{7BA812D1-7440-4EC0-9B87-069498682220}" type="pres">
      <dgm:prSet presAssocID="{C5E6ACEE-7FF4-4FBB-A984-305D07726873}" presName="root2" presStyleCnt="0"/>
      <dgm:spPr/>
    </dgm:pt>
    <dgm:pt modelId="{7775DEF7-C793-40DA-B894-E95045D8256D}" type="pres">
      <dgm:prSet presAssocID="{C5E6ACEE-7FF4-4FBB-A984-305D07726873}" presName="LevelTwoTextNode" presStyleLbl="node3" presStyleIdx="5" presStyleCnt="10" custLinFactNeighborY="3399">
        <dgm:presLayoutVars>
          <dgm:chPref val="3"/>
        </dgm:presLayoutVars>
      </dgm:prSet>
      <dgm:spPr>
        <a:prstGeom prst="rect">
          <a:avLst/>
        </a:prstGeom>
      </dgm:spPr>
      <dgm:t>
        <a:bodyPr/>
        <a:lstStyle/>
        <a:p>
          <a:endParaRPr lang="en-US"/>
        </a:p>
      </dgm:t>
    </dgm:pt>
    <dgm:pt modelId="{B9D6332D-EE32-4B50-99EB-E3A66737CD3C}" type="pres">
      <dgm:prSet presAssocID="{C5E6ACEE-7FF4-4FBB-A984-305D07726873}" presName="level3hierChild" presStyleCnt="0"/>
      <dgm:spPr/>
    </dgm:pt>
    <dgm:pt modelId="{7117C262-72BE-4261-894A-892E979EBABE}" type="pres">
      <dgm:prSet presAssocID="{C0B87AEC-8941-4079-98F6-69DC6B1A0D68}" presName="conn2-1" presStyleLbl="parChTrans1D3" presStyleIdx="6" presStyleCnt="10"/>
      <dgm:spPr>
        <a:custGeom>
          <a:avLst/>
          <a:gdLst/>
          <a:ahLst/>
          <a:cxnLst/>
          <a:rect l="0" t="0" r="0" b="0"/>
          <a:pathLst>
            <a:path>
              <a:moveTo>
                <a:pt x="0" y="0"/>
              </a:moveTo>
              <a:lnTo>
                <a:pt x="71092" y="0"/>
              </a:lnTo>
              <a:lnTo>
                <a:pt x="71092" y="135466"/>
              </a:lnTo>
              <a:lnTo>
                <a:pt x="142185" y="135466"/>
              </a:lnTo>
            </a:path>
          </a:pathLst>
        </a:custGeom>
      </dgm:spPr>
      <dgm:t>
        <a:bodyPr/>
        <a:lstStyle/>
        <a:p>
          <a:endParaRPr lang="en-US"/>
        </a:p>
      </dgm:t>
    </dgm:pt>
    <dgm:pt modelId="{1F1942AE-CCDC-47C6-89E1-96D03946FB70}" type="pres">
      <dgm:prSet presAssocID="{C0B87AEC-8941-4079-98F6-69DC6B1A0D68}" presName="connTx" presStyleLbl="parChTrans1D3" presStyleIdx="6" presStyleCnt="10"/>
      <dgm:spPr/>
      <dgm:t>
        <a:bodyPr/>
        <a:lstStyle/>
        <a:p>
          <a:endParaRPr lang="en-US"/>
        </a:p>
      </dgm:t>
    </dgm:pt>
    <dgm:pt modelId="{25500018-2474-49B9-A90F-ED4CC47A472B}" type="pres">
      <dgm:prSet presAssocID="{12C5692E-E384-4CD4-AE38-A8A8F309139C}" presName="root2" presStyleCnt="0"/>
      <dgm:spPr/>
    </dgm:pt>
    <dgm:pt modelId="{8DADCCA2-7D64-4A21-966A-1E8C6A301248}" type="pres">
      <dgm:prSet presAssocID="{12C5692E-E384-4CD4-AE38-A8A8F309139C}" presName="LevelTwoTextNode" presStyleLbl="node3" presStyleIdx="6" presStyleCnt="10">
        <dgm:presLayoutVars>
          <dgm:chPref val="3"/>
        </dgm:presLayoutVars>
      </dgm:prSet>
      <dgm:spPr>
        <a:prstGeom prst="rect">
          <a:avLst/>
        </a:prstGeom>
      </dgm:spPr>
      <dgm:t>
        <a:bodyPr/>
        <a:lstStyle/>
        <a:p>
          <a:endParaRPr lang="en-US"/>
        </a:p>
      </dgm:t>
    </dgm:pt>
    <dgm:pt modelId="{4DCAD33D-B239-408B-BC44-8B62AB20C579}" type="pres">
      <dgm:prSet presAssocID="{12C5692E-E384-4CD4-AE38-A8A8F309139C}" presName="level3hierChild" presStyleCnt="0"/>
      <dgm:spPr/>
    </dgm:pt>
    <dgm:pt modelId="{4ECBE6A2-512C-4DB0-891F-32A1E9644C62}" type="pres">
      <dgm:prSet presAssocID="{E78D7727-5382-4713-BD8B-269085BF29F7}" presName="conn2-1" presStyleLbl="parChTrans1D4" presStyleIdx="0" presStyleCnt="4"/>
      <dgm:spPr>
        <a:custGeom>
          <a:avLst/>
          <a:gdLst/>
          <a:ahLst/>
          <a:cxnLst/>
          <a:rect l="0" t="0" r="0" b="0"/>
          <a:pathLst>
            <a:path>
              <a:moveTo>
                <a:pt x="0" y="45720"/>
              </a:moveTo>
              <a:lnTo>
                <a:pt x="142185" y="45720"/>
              </a:lnTo>
            </a:path>
          </a:pathLst>
        </a:custGeom>
      </dgm:spPr>
      <dgm:t>
        <a:bodyPr/>
        <a:lstStyle/>
        <a:p>
          <a:endParaRPr lang="en-US"/>
        </a:p>
      </dgm:t>
    </dgm:pt>
    <dgm:pt modelId="{815AB850-4729-4B0D-8693-261F1CDDB37F}" type="pres">
      <dgm:prSet presAssocID="{E78D7727-5382-4713-BD8B-269085BF29F7}" presName="connTx" presStyleLbl="parChTrans1D4" presStyleIdx="0" presStyleCnt="4"/>
      <dgm:spPr/>
      <dgm:t>
        <a:bodyPr/>
        <a:lstStyle/>
        <a:p>
          <a:endParaRPr lang="en-US"/>
        </a:p>
      </dgm:t>
    </dgm:pt>
    <dgm:pt modelId="{4930023C-D174-4640-982E-E2771B226449}" type="pres">
      <dgm:prSet presAssocID="{4408D78E-50B1-4357-A95A-81468E363142}" presName="root2" presStyleCnt="0"/>
      <dgm:spPr/>
    </dgm:pt>
    <dgm:pt modelId="{EADC6E1A-05D7-4166-9879-4FFA7B062067}" type="pres">
      <dgm:prSet presAssocID="{4408D78E-50B1-4357-A95A-81468E363142}" presName="LevelTwoTextNode" presStyleLbl="node4" presStyleIdx="0" presStyleCnt="4">
        <dgm:presLayoutVars>
          <dgm:chPref val="3"/>
        </dgm:presLayoutVars>
      </dgm:prSet>
      <dgm:spPr>
        <a:prstGeom prst="rect">
          <a:avLst/>
        </a:prstGeom>
      </dgm:spPr>
      <dgm:t>
        <a:bodyPr/>
        <a:lstStyle/>
        <a:p>
          <a:endParaRPr lang="en-US"/>
        </a:p>
      </dgm:t>
    </dgm:pt>
    <dgm:pt modelId="{3B771BD4-609E-460E-B360-5996ECF159CA}" type="pres">
      <dgm:prSet presAssocID="{4408D78E-50B1-4357-A95A-81468E363142}" presName="level3hierChild" presStyleCnt="0"/>
      <dgm:spPr/>
    </dgm:pt>
    <dgm:pt modelId="{10643053-697C-42B7-8E51-ECD529546234}" type="pres">
      <dgm:prSet presAssocID="{8B81A4CB-D377-4575-B533-92FDAD6F0F60}" presName="conn2-1" presStyleLbl="parChTrans1D2" presStyleIdx="3" presStyleCnt="12"/>
      <dgm:spPr>
        <a:custGeom>
          <a:avLst/>
          <a:gdLst/>
          <a:ahLst/>
          <a:cxnLst/>
          <a:rect l="0" t="0" r="0" b="0"/>
          <a:pathLst>
            <a:path>
              <a:moveTo>
                <a:pt x="0" y="474131"/>
              </a:moveTo>
              <a:lnTo>
                <a:pt x="71092" y="474131"/>
              </a:lnTo>
              <a:lnTo>
                <a:pt x="71092" y="0"/>
              </a:lnTo>
              <a:lnTo>
                <a:pt x="142185" y="0"/>
              </a:lnTo>
            </a:path>
          </a:pathLst>
        </a:custGeom>
      </dgm:spPr>
      <dgm:t>
        <a:bodyPr/>
        <a:lstStyle/>
        <a:p>
          <a:endParaRPr lang="en-US"/>
        </a:p>
      </dgm:t>
    </dgm:pt>
    <dgm:pt modelId="{D649715C-072D-40B4-8B80-E23F89B38A92}" type="pres">
      <dgm:prSet presAssocID="{8B81A4CB-D377-4575-B533-92FDAD6F0F60}" presName="connTx" presStyleLbl="parChTrans1D2" presStyleIdx="3" presStyleCnt="12"/>
      <dgm:spPr/>
      <dgm:t>
        <a:bodyPr/>
        <a:lstStyle/>
        <a:p>
          <a:endParaRPr lang="en-US"/>
        </a:p>
      </dgm:t>
    </dgm:pt>
    <dgm:pt modelId="{E60DE0D9-6D71-4DFA-B8B9-7855FFA83720}" type="pres">
      <dgm:prSet presAssocID="{A1A3CC7A-9946-483F-AE04-E7F28C70BD54}" presName="root2" presStyleCnt="0"/>
      <dgm:spPr/>
    </dgm:pt>
    <dgm:pt modelId="{F25074A1-0635-4468-9C2D-02D4C7E58154}" type="pres">
      <dgm:prSet presAssocID="{A1A3CC7A-9946-483F-AE04-E7F28C70BD54}" presName="LevelTwoTextNode" presStyleLbl="node2" presStyleIdx="3" presStyleCnt="12">
        <dgm:presLayoutVars>
          <dgm:chPref val="3"/>
        </dgm:presLayoutVars>
      </dgm:prSet>
      <dgm:spPr>
        <a:prstGeom prst="rect">
          <a:avLst/>
        </a:prstGeom>
      </dgm:spPr>
      <dgm:t>
        <a:bodyPr/>
        <a:lstStyle/>
        <a:p>
          <a:endParaRPr lang="en-US"/>
        </a:p>
      </dgm:t>
    </dgm:pt>
    <dgm:pt modelId="{7B641BD4-0CFE-4D7E-B09B-B7F58EBFD09F}" type="pres">
      <dgm:prSet presAssocID="{A1A3CC7A-9946-483F-AE04-E7F28C70BD54}" presName="level3hierChild" presStyleCnt="0"/>
      <dgm:spPr/>
    </dgm:pt>
    <dgm:pt modelId="{E6780EC6-E4BA-4DF3-B6B4-3B4C59B11409}" type="pres">
      <dgm:prSet presAssocID="{C49668F8-037C-4F72-86AD-FB646DC6A77B}" presName="conn2-1" presStyleLbl="parChTrans1D3" presStyleIdx="7" presStyleCnt="10"/>
      <dgm:spPr>
        <a:custGeom>
          <a:avLst/>
          <a:gdLst/>
          <a:ahLst/>
          <a:cxnLst/>
          <a:rect l="0" t="0" r="0" b="0"/>
          <a:pathLst>
            <a:path>
              <a:moveTo>
                <a:pt x="0" y="45720"/>
              </a:moveTo>
              <a:lnTo>
                <a:pt x="142185" y="45720"/>
              </a:lnTo>
            </a:path>
          </a:pathLst>
        </a:custGeom>
      </dgm:spPr>
      <dgm:t>
        <a:bodyPr/>
        <a:lstStyle/>
        <a:p>
          <a:endParaRPr lang="en-US"/>
        </a:p>
      </dgm:t>
    </dgm:pt>
    <dgm:pt modelId="{35431D36-8B60-4263-BE0A-6FE4BEA3FB68}" type="pres">
      <dgm:prSet presAssocID="{C49668F8-037C-4F72-86AD-FB646DC6A77B}" presName="connTx" presStyleLbl="parChTrans1D3" presStyleIdx="7" presStyleCnt="10"/>
      <dgm:spPr/>
      <dgm:t>
        <a:bodyPr/>
        <a:lstStyle/>
        <a:p>
          <a:endParaRPr lang="en-US"/>
        </a:p>
      </dgm:t>
    </dgm:pt>
    <dgm:pt modelId="{49420957-0421-456E-8936-EA58F09D0E3E}" type="pres">
      <dgm:prSet presAssocID="{C7F455B5-2185-416D-A4B2-B2884A77D203}" presName="root2" presStyleCnt="0"/>
      <dgm:spPr/>
    </dgm:pt>
    <dgm:pt modelId="{B11EFA7D-B6EB-4062-AE5A-EE6B9025D46F}" type="pres">
      <dgm:prSet presAssocID="{C7F455B5-2185-416D-A4B2-B2884A77D203}" presName="LevelTwoTextNode" presStyleLbl="node3" presStyleIdx="7" presStyleCnt="10">
        <dgm:presLayoutVars>
          <dgm:chPref val="3"/>
        </dgm:presLayoutVars>
      </dgm:prSet>
      <dgm:spPr>
        <a:prstGeom prst="rect">
          <a:avLst/>
        </a:prstGeom>
      </dgm:spPr>
      <dgm:t>
        <a:bodyPr/>
        <a:lstStyle/>
        <a:p>
          <a:endParaRPr lang="en-US"/>
        </a:p>
      </dgm:t>
    </dgm:pt>
    <dgm:pt modelId="{7250D0D6-D7A0-4F40-8C0F-98E1FE799A96}" type="pres">
      <dgm:prSet presAssocID="{C7F455B5-2185-416D-A4B2-B2884A77D203}" presName="level3hierChild" presStyleCnt="0"/>
      <dgm:spPr/>
    </dgm:pt>
    <dgm:pt modelId="{A726F8B8-06D9-4C2D-84E4-5D87A34FFAD1}" type="pres">
      <dgm:prSet presAssocID="{CACB2884-849F-4EF0-84B2-66D22A299699}" presName="conn2-1" presStyleLbl="parChTrans1D2" presStyleIdx="4" presStyleCnt="12"/>
      <dgm:spPr>
        <a:custGeom>
          <a:avLst/>
          <a:gdLst/>
          <a:ahLst/>
          <a:cxnLst/>
          <a:rect l="0" t="0" r="0" b="0"/>
          <a:pathLst>
            <a:path>
              <a:moveTo>
                <a:pt x="0" y="203199"/>
              </a:moveTo>
              <a:lnTo>
                <a:pt x="71092" y="203199"/>
              </a:lnTo>
              <a:lnTo>
                <a:pt x="71092" y="0"/>
              </a:lnTo>
              <a:lnTo>
                <a:pt x="142185" y="0"/>
              </a:lnTo>
            </a:path>
          </a:pathLst>
        </a:custGeom>
      </dgm:spPr>
      <dgm:t>
        <a:bodyPr/>
        <a:lstStyle/>
        <a:p>
          <a:endParaRPr lang="en-US"/>
        </a:p>
      </dgm:t>
    </dgm:pt>
    <dgm:pt modelId="{173B8A03-29A3-4FF3-B2F5-D46A756F3C26}" type="pres">
      <dgm:prSet presAssocID="{CACB2884-849F-4EF0-84B2-66D22A299699}" presName="connTx" presStyleLbl="parChTrans1D2" presStyleIdx="4" presStyleCnt="12"/>
      <dgm:spPr/>
      <dgm:t>
        <a:bodyPr/>
        <a:lstStyle/>
        <a:p>
          <a:endParaRPr lang="en-US"/>
        </a:p>
      </dgm:t>
    </dgm:pt>
    <dgm:pt modelId="{1DAD21A3-DBB3-4C00-B300-4B28B323B2CD}" type="pres">
      <dgm:prSet presAssocID="{6E2CF10E-AFF3-4A21-9E89-8EC229E041E0}" presName="root2" presStyleCnt="0"/>
      <dgm:spPr/>
    </dgm:pt>
    <dgm:pt modelId="{35B48808-5A97-4D56-BA10-0BDC47694FF0}" type="pres">
      <dgm:prSet presAssocID="{6E2CF10E-AFF3-4A21-9E89-8EC229E041E0}" presName="LevelTwoTextNode" presStyleLbl="node2" presStyleIdx="4" presStyleCnt="12">
        <dgm:presLayoutVars>
          <dgm:chPref val="3"/>
        </dgm:presLayoutVars>
      </dgm:prSet>
      <dgm:spPr>
        <a:prstGeom prst="rect">
          <a:avLst/>
        </a:prstGeom>
      </dgm:spPr>
      <dgm:t>
        <a:bodyPr/>
        <a:lstStyle/>
        <a:p>
          <a:endParaRPr lang="en-US"/>
        </a:p>
      </dgm:t>
    </dgm:pt>
    <dgm:pt modelId="{FF9D6EA0-88C5-49B3-8D10-9EFC07D6DCC2}" type="pres">
      <dgm:prSet presAssocID="{6E2CF10E-AFF3-4A21-9E89-8EC229E041E0}" presName="level3hierChild" presStyleCnt="0"/>
      <dgm:spPr/>
    </dgm:pt>
    <dgm:pt modelId="{678CB50B-D6CB-4D0E-9028-0FFD8C7A8FB2}" type="pres">
      <dgm:prSet presAssocID="{03AEB77B-CC76-49FE-8AD9-DCC7111F76E6}" presName="conn2-1" presStyleLbl="parChTrans1D2" presStyleIdx="5" presStyleCnt="12"/>
      <dgm:spPr>
        <a:custGeom>
          <a:avLst/>
          <a:gdLst/>
          <a:ahLst/>
          <a:cxnLst/>
          <a:rect l="0" t="0" r="0" b="0"/>
          <a:pathLst>
            <a:path>
              <a:moveTo>
                <a:pt x="0" y="45720"/>
              </a:moveTo>
              <a:lnTo>
                <a:pt x="71092" y="45720"/>
              </a:lnTo>
              <a:lnTo>
                <a:pt x="71092" y="113453"/>
              </a:lnTo>
              <a:lnTo>
                <a:pt x="142185" y="113453"/>
              </a:lnTo>
            </a:path>
          </a:pathLst>
        </a:custGeom>
      </dgm:spPr>
      <dgm:t>
        <a:bodyPr/>
        <a:lstStyle/>
        <a:p>
          <a:endParaRPr lang="en-US"/>
        </a:p>
      </dgm:t>
    </dgm:pt>
    <dgm:pt modelId="{DD5CB42C-B738-4906-936F-25E6EBEFD58C}" type="pres">
      <dgm:prSet presAssocID="{03AEB77B-CC76-49FE-8AD9-DCC7111F76E6}" presName="connTx" presStyleLbl="parChTrans1D2" presStyleIdx="5" presStyleCnt="12"/>
      <dgm:spPr/>
      <dgm:t>
        <a:bodyPr/>
        <a:lstStyle/>
        <a:p>
          <a:endParaRPr lang="en-US"/>
        </a:p>
      </dgm:t>
    </dgm:pt>
    <dgm:pt modelId="{97BE1027-E762-4BF0-9A9F-89431906962D}" type="pres">
      <dgm:prSet presAssocID="{CD5A0841-DF8D-4F80-BA71-568AB3A7A764}" presName="root2" presStyleCnt="0"/>
      <dgm:spPr/>
    </dgm:pt>
    <dgm:pt modelId="{B2477DA0-B27C-4E1E-963E-627969A115FF}" type="pres">
      <dgm:prSet presAssocID="{CD5A0841-DF8D-4F80-BA71-568AB3A7A764}" presName="LevelTwoTextNode" presStyleLbl="node2" presStyleIdx="5" presStyleCnt="12">
        <dgm:presLayoutVars>
          <dgm:chPref val="3"/>
        </dgm:presLayoutVars>
      </dgm:prSet>
      <dgm:spPr>
        <a:prstGeom prst="rect">
          <a:avLst/>
        </a:prstGeom>
      </dgm:spPr>
      <dgm:t>
        <a:bodyPr/>
        <a:lstStyle/>
        <a:p>
          <a:endParaRPr lang="en-US"/>
        </a:p>
      </dgm:t>
    </dgm:pt>
    <dgm:pt modelId="{7D74B50A-F15C-4D48-8F0E-DBA98044AD60}" type="pres">
      <dgm:prSet presAssocID="{CD5A0841-DF8D-4F80-BA71-568AB3A7A764}" presName="level3hierChild" presStyleCnt="0"/>
      <dgm:spPr/>
    </dgm:pt>
    <dgm:pt modelId="{6283D8F2-AA2A-4D2F-B25A-BB4F7D144748}" type="pres">
      <dgm:prSet presAssocID="{BFC33F1C-6B1E-44C2-86B0-EE267DB0EACA}" presName="conn2-1" presStyleLbl="parChTrans1D2" presStyleIdx="6" presStyleCnt="12"/>
      <dgm:spPr>
        <a:custGeom>
          <a:avLst/>
          <a:gdLst/>
          <a:ahLst/>
          <a:cxnLst/>
          <a:rect l="0" t="0" r="0" b="0"/>
          <a:pathLst>
            <a:path>
              <a:moveTo>
                <a:pt x="0" y="0"/>
              </a:moveTo>
              <a:lnTo>
                <a:pt x="71092" y="0"/>
              </a:lnTo>
              <a:lnTo>
                <a:pt x="71092" y="338665"/>
              </a:lnTo>
              <a:lnTo>
                <a:pt x="142185" y="338665"/>
              </a:lnTo>
            </a:path>
          </a:pathLst>
        </a:custGeom>
      </dgm:spPr>
      <dgm:t>
        <a:bodyPr/>
        <a:lstStyle/>
        <a:p>
          <a:endParaRPr lang="en-US"/>
        </a:p>
      </dgm:t>
    </dgm:pt>
    <dgm:pt modelId="{5C41F927-4FAA-4F2C-9D5B-31FD7424DBCE}" type="pres">
      <dgm:prSet presAssocID="{BFC33F1C-6B1E-44C2-86B0-EE267DB0EACA}" presName="connTx" presStyleLbl="parChTrans1D2" presStyleIdx="6" presStyleCnt="12"/>
      <dgm:spPr/>
      <dgm:t>
        <a:bodyPr/>
        <a:lstStyle/>
        <a:p>
          <a:endParaRPr lang="en-US"/>
        </a:p>
      </dgm:t>
    </dgm:pt>
    <dgm:pt modelId="{A71AEC54-A44A-4608-9DEA-8E86F3CFAEF5}" type="pres">
      <dgm:prSet presAssocID="{64A98D5A-FE8E-473E-902E-613F8F2A8D8B}" presName="root2" presStyleCnt="0"/>
      <dgm:spPr/>
    </dgm:pt>
    <dgm:pt modelId="{A3286F31-41CF-4EBE-99FF-49F8BABE29DC}" type="pres">
      <dgm:prSet presAssocID="{64A98D5A-FE8E-473E-902E-613F8F2A8D8B}" presName="LevelTwoTextNode" presStyleLbl="node2" presStyleIdx="6" presStyleCnt="12">
        <dgm:presLayoutVars>
          <dgm:chPref val="3"/>
        </dgm:presLayoutVars>
      </dgm:prSet>
      <dgm:spPr>
        <a:prstGeom prst="rect">
          <a:avLst/>
        </a:prstGeom>
      </dgm:spPr>
      <dgm:t>
        <a:bodyPr/>
        <a:lstStyle/>
        <a:p>
          <a:endParaRPr lang="en-US"/>
        </a:p>
      </dgm:t>
    </dgm:pt>
    <dgm:pt modelId="{0B11EF73-885C-4148-89DF-062FA5D48319}" type="pres">
      <dgm:prSet presAssocID="{64A98D5A-FE8E-473E-902E-613F8F2A8D8B}" presName="level3hierChild" presStyleCnt="0"/>
      <dgm:spPr/>
    </dgm:pt>
    <dgm:pt modelId="{C9665FEC-88BB-43CE-8BD0-1A5F922BE7A3}" type="pres">
      <dgm:prSet presAssocID="{C9A54BB6-F0A9-419D-8965-88D02321424C}" presName="conn2-1" presStyleLbl="parChTrans1D2" presStyleIdx="7" presStyleCnt="12"/>
      <dgm:spPr>
        <a:custGeom>
          <a:avLst/>
          <a:gdLst/>
          <a:ahLst/>
          <a:cxnLst/>
          <a:rect l="0" t="0" r="0" b="0"/>
          <a:pathLst>
            <a:path>
              <a:moveTo>
                <a:pt x="0" y="0"/>
              </a:moveTo>
              <a:lnTo>
                <a:pt x="71092" y="0"/>
              </a:lnTo>
              <a:lnTo>
                <a:pt x="71092" y="609597"/>
              </a:lnTo>
              <a:lnTo>
                <a:pt x="142185" y="609597"/>
              </a:lnTo>
            </a:path>
          </a:pathLst>
        </a:custGeom>
      </dgm:spPr>
      <dgm:t>
        <a:bodyPr/>
        <a:lstStyle/>
        <a:p>
          <a:endParaRPr lang="en-US"/>
        </a:p>
      </dgm:t>
    </dgm:pt>
    <dgm:pt modelId="{E0B95915-B854-4448-B120-BD9204D8F479}" type="pres">
      <dgm:prSet presAssocID="{C9A54BB6-F0A9-419D-8965-88D02321424C}" presName="connTx" presStyleLbl="parChTrans1D2" presStyleIdx="7" presStyleCnt="12"/>
      <dgm:spPr/>
      <dgm:t>
        <a:bodyPr/>
        <a:lstStyle/>
        <a:p>
          <a:endParaRPr lang="en-US"/>
        </a:p>
      </dgm:t>
    </dgm:pt>
    <dgm:pt modelId="{DF258C0D-0E15-4420-B441-C11EB4BFA5F5}" type="pres">
      <dgm:prSet presAssocID="{9000160A-7DC2-42AC-BDF5-592B14E550F0}" presName="root2" presStyleCnt="0"/>
      <dgm:spPr/>
    </dgm:pt>
    <dgm:pt modelId="{2783444E-99F1-401C-B332-F2252A9882CE}" type="pres">
      <dgm:prSet presAssocID="{9000160A-7DC2-42AC-BDF5-592B14E550F0}" presName="LevelTwoTextNode" presStyleLbl="node2" presStyleIdx="7" presStyleCnt="12">
        <dgm:presLayoutVars>
          <dgm:chPref val="3"/>
        </dgm:presLayoutVars>
      </dgm:prSet>
      <dgm:spPr>
        <a:prstGeom prst="rect">
          <a:avLst/>
        </a:prstGeom>
      </dgm:spPr>
      <dgm:t>
        <a:bodyPr/>
        <a:lstStyle/>
        <a:p>
          <a:endParaRPr lang="en-US"/>
        </a:p>
      </dgm:t>
    </dgm:pt>
    <dgm:pt modelId="{6CD6A73A-02C0-4F0B-A4E6-983B7D1DC757}" type="pres">
      <dgm:prSet presAssocID="{9000160A-7DC2-42AC-BDF5-592B14E550F0}" presName="level3hierChild" presStyleCnt="0"/>
      <dgm:spPr/>
    </dgm:pt>
    <dgm:pt modelId="{3151E0CA-A118-4E99-A6E7-83753BE974A8}" type="pres">
      <dgm:prSet presAssocID="{9490BE55-3E90-469E-8DC7-B7FD2E647B07}" presName="conn2-1" presStyleLbl="parChTrans1D3" presStyleIdx="8" presStyleCnt="10"/>
      <dgm:spPr>
        <a:custGeom>
          <a:avLst/>
          <a:gdLst/>
          <a:ahLst/>
          <a:cxnLst/>
          <a:rect l="0" t="0" r="0" b="0"/>
          <a:pathLst>
            <a:path>
              <a:moveTo>
                <a:pt x="0" y="45720"/>
              </a:moveTo>
              <a:lnTo>
                <a:pt x="142185" y="45720"/>
              </a:lnTo>
            </a:path>
          </a:pathLst>
        </a:custGeom>
      </dgm:spPr>
      <dgm:t>
        <a:bodyPr/>
        <a:lstStyle/>
        <a:p>
          <a:endParaRPr lang="en-US"/>
        </a:p>
      </dgm:t>
    </dgm:pt>
    <dgm:pt modelId="{788C30CF-341A-497D-A1CD-8AE839E9397A}" type="pres">
      <dgm:prSet presAssocID="{9490BE55-3E90-469E-8DC7-B7FD2E647B07}" presName="connTx" presStyleLbl="parChTrans1D3" presStyleIdx="8" presStyleCnt="10"/>
      <dgm:spPr/>
      <dgm:t>
        <a:bodyPr/>
        <a:lstStyle/>
        <a:p>
          <a:endParaRPr lang="en-US"/>
        </a:p>
      </dgm:t>
    </dgm:pt>
    <dgm:pt modelId="{DBE673D4-EBFD-41DC-B5DC-96E611869435}" type="pres">
      <dgm:prSet presAssocID="{248322E4-4AFC-4876-9BBF-8629DD79323D}" presName="root2" presStyleCnt="0"/>
      <dgm:spPr/>
    </dgm:pt>
    <dgm:pt modelId="{7DE27B0F-1744-424D-8D2E-B42C24646B36}" type="pres">
      <dgm:prSet presAssocID="{248322E4-4AFC-4876-9BBF-8629DD79323D}" presName="LevelTwoTextNode" presStyleLbl="node3" presStyleIdx="8" presStyleCnt="10">
        <dgm:presLayoutVars>
          <dgm:chPref val="3"/>
        </dgm:presLayoutVars>
      </dgm:prSet>
      <dgm:spPr>
        <a:prstGeom prst="rect">
          <a:avLst/>
        </a:prstGeom>
      </dgm:spPr>
      <dgm:t>
        <a:bodyPr/>
        <a:lstStyle/>
        <a:p>
          <a:endParaRPr lang="en-US"/>
        </a:p>
      </dgm:t>
    </dgm:pt>
    <dgm:pt modelId="{47C70093-CD2B-4969-85DF-CC0CB75230D9}" type="pres">
      <dgm:prSet presAssocID="{248322E4-4AFC-4876-9BBF-8629DD79323D}" presName="level3hierChild" presStyleCnt="0"/>
      <dgm:spPr/>
    </dgm:pt>
    <dgm:pt modelId="{70893960-6358-4979-99EF-563A3343E6BF}" type="pres">
      <dgm:prSet presAssocID="{F63254F3-8714-4811-A369-421C98B466EC}" presName="conn2-1" presStyleLbl="parChTrans1D4" presStyleIdx="1" presStyleCnt="4"/>
      <dgm:spPr>
        <a:custGeom>
          <a:avLst/>
          <a:gdLst/>
          <a:ahLst/>
          <a:cxnLst/>
          <a:rect l="0" t="0" r="0" b="0"/>
          <a:pathLst>
            <a:path>
              <a:moveTo>
                <a:pt x="0" y="45720"/>
              </a:moveTo>
              <a:lnTo>
                <a:pt x="142185" y="45720"/>
              </a:lnTo>
            </a:path>
          </a:pathLst>
        </a:custGeom>
      </dgm:spPr>
      <dgm:t>
        <a:bodyPr/>
        <a:lstStyle/>
        <a:p>
          <a:endParaRPr lang="en-US"/>
        </a:p>
      </dgm:t>
    </dgm:pt>
    <dgm:pt modelId="{0344182B-4B1E-4FC0-BA39-369C8F185288}" type="pres">
      <dgm:prSet presAssocID="{F63254F3-8714-4811-A369-421C98B466EC}" presName="connTx" presStyleLbl="parChTrans1D4" presStyleIdx="1" presStyleCnt="4"/>
      <dgm:spPr/>
      <dgm:t>
        <a:bodyPr/>
        <a:lstStyle/>
        <a:p>
          <a:endParaRPr lang="en-US"/>
        </a:p>
      </dgm:t>
    </dgm:pt>
    <dgm:pt modelId="{12F1D3B8-DEE5-4D8E-89E4-B4B21B0786B8}" type="pres">
      <dgm:prSet presAssocID="{0296A515-0226-46A2-8E29-1A8E5F26163A}" presName="root2" presStyleCnt="0"/>
      <dgm:spPr/>
    </dgm:pt>
    <dgm:pt modelId="{4FA5BF3B-E191-4592-8CA3-29C896C6BF0F}" type="pres">
      <dgm:prSet presAssocID="{0296A515-0226-46A2-8E29-1A8E5F26163A}" presName="LevelTwoTextNode" presStyleLbl="node4" presStyleIdx="1" presStyleCnt="4">
        <dgm:presLayoutVars>
          <dgm:chPref val="3"/>
        </dgm:presLayoutVars>
      </dgm:prSet>
      <dgm:spPr>
        <a:prstGeom prst="rect">
          <a:avLst/>
        </a:prstGeom>
      </dgm:spPr>
      <dgm:t>
        <a:bodyPr/>
        <a:lstStyle/>
        <a:p>
          <a:endParaRPr lang="en-US"/>
        </a:p>
      </dgm:t>
    </dgm:pt>
    <dgm:pt modelId="{368C9D8D-67EA-4715-A922-B93BC6327705}" type="pres">
      <dgm:prSet presAssocID="{0296A515-0226-46A2-8E29-1A8E5F26163A}" presName="level3hierChild" presStyleCnt="0"/>
      <dgm:spPr/>
    </dgm:pt>
    <dgm:pt modelId="{CB1A915F-9CB5-4D5F-91FA-1A28751439C7}" type="pres">
      <dgm:prSet presAssocID="{D02C7EBD-6546-4A07-B139-8F87F5208A29}" presName="conn2-1" presStyleLbl="parChTrans1D2" presStyleIdx="8" presStyleCnt="12"/>
      <dgm:spPr>
        <a:custGeom>
          <a:avLst/>
          <a:gdLst/>
          <a:ahLst/>
          <a:cxnLst/>
          <a:rect l="0" t="0" r="0" b="0"/>
          <a:pathLst>
            <a:path>
              <a:moveTo>
                <a:pt x="0" y="0"/>
              </a:moveTo>
              <a:lnTo>
                <a:pt x="71092" y="0"/>
              </a:lnTo>
              <a:lnTo>
                <a:pt x="71092" y="880529"/>
              </a:lnTo>
              <a:lnTo>
                <a:pt x="142185" y="880529"/>
              </a:lnTo>
            </a:path>
          </a:pathLst>
        </a:custGeom>
      </dgm:spPr>
      <dgm:t>
        <a:bodyPr/>
        <a:lstStyle/>
        <a:p>
          <a:endParaRPr lang="en-US"/>
        </a:p>
      </dgm:t>
    </dgm:pt>
    <dgm:pt modelId="{18BCAD10-121A-4073-8A75-96BC1F7A05A6}" type="pres">
      <dgm:prSet presAssocID="{D02C7EBD-6546-4A07-B139-8F87F5208A29}" presName="connTx" presStyleLbl="parChTrans1D2" presStyleIdx="8" presStyleCnt="12"/>
      <dgm:spPr/>
      <dgm:t>
        <a:bodyPr/>
        <a:lstStyle/>
        <a:p>
          <a:endParaRPr lang="en-US"/>
        </a:p>
      </dgm:t>
    </dgm:pt>
    <dgm:pt modelId="{6E6263C2-BF8D-41EB-B3AE-F0B9A4796110}" type="pres">
      <dgm:prSet presAssocID="{56CD47C7-C2A0-49BF-AD5B-85BF91D6DF3F}" presName="root2" presStyleCnt="0"/>
      <dgm:spPr/>
    </dgm:pt>
    <dgm:pt modelId="{BF965447-900F-43F3-A0DF-065FCD97F87A}" type="pres">
      <dgm:prSet presAssocID="{56CD47C7-C2A0-49BF-AD5B-85BF91D6DF3F}" presName="LevelTwoTextNode" presStyleLbl="node2" presStyleIdx="8" presStyleCnt="12">
        <dgm:presLayoutVars>
          <dgm:chPref val="3"/>
        </dgm:presLayoutVars>
      </dgm:prSet>
      <dgm:spPr>
        <a:prstGeom prst="rect">
          <a:avLst/>
        </a:prstGeom>
      </dgm:spPr>
      <dgm:t>
        <a:bodyPr/>
        <a:lstStyle/>
        <a:p>
          <a:endParaRPr lang="en-US"/>
        </a:p>
      </dgm:t>
    </dgm:pt>
    <dgm:pt modelId="{2E66B7B3-DB19-4ADB-9E86-0EBEE72BE97D}" type="pres">
      <dgm:prSet presAssocID="{56CD47C7-C2A0-49BF-AD5B-85BF91D6DF3F}" presName="level3hierChild" presStyleCnt="0"/>
      <dgm:spPr/>
    </dgm:pt>
    <dgm:pt modelId="{3B9DF603-499A-48BA-B928-D531A1ED8427}" type="pres">
      <dgm:prSet presAssocID="{6A20D636-3128-4C82-A9FB-6E4E1726991C}" presName="conn2-1" presStyleLbl="parChTrans1D2" presStyleIdx="9" presStyleCnt="12"/>
      <dgm:spPr>
        <a:custGeom>
          <a:avLst/>
          <a:gdLst/>
          <a:ahLst/>
          <a:cxnLst/>
          <a:rect l="0" t="0" r="0" b="0"/>
          <a:pathLst>
            <a:path>
              <a:moveTo>
                <a:pt x="0" y="0"/>
              </a:moveTo>
              <a:lnTo>
                <a:pt x="71092" y="0"/>
              </a:lnTo>
              <a:lnTo>
                <a:pt x="71092" y="1151462"/>
              </a:lnTo>
              <a:lnTo>
                <a:pt x="142185" y="1151462"/>
              </a:lnTo>
            </a:path>
          </a:pathLst>
        </a:custGeom>
      </dgm:spPr>
      <dgm:t>
        <a:bodyPr/>
        <a:lstStyle/>
        <a:p>
          <a:endParaRPr lang="en-US"/>
        </a:p>
      </dgm:t>
    </dgm:pt>
    <dgm:pt modelId="{06294EBB-C888-4CCA-B2BC-30EF9A51E322}" type="pres">
      <dgm:prSet presAssocID="{6A20D636-3128-4C82-A9FB-6E4E1726991C}" presName="connTx" presStyleLbl="parChTrans1D2" presStyleIdx="9" presStyleCnt="12"/>
      <dgm:spPr/>
      <dgm:t>
        <a:bodyPr/>
        <a:lstStyle/>
        <a:p>
          <a:endParaRPr lang="en-US"/>
        </a:p>
      </dgm:t>
    </dgm:pt>
    <dgm:pt modelId="{0CFD713C-9DEE-49EE-80EB-440700D3D638}" type="pres">
      <dgm:prSet presAssocID="{D0996E0F-4B56-4FF5-9E6A-22D75F9700C0}" presName="root2" presStyleCnt="0"/>
      <dgm:spPr/>
    </dgm:pt>
    <dgm:pt modelId="{F62A5330-9B2C-4C1B-9C84-6F11272BEA7F}" type="pres">
      <dgm:prSet presAssocID="{D0996E0F-4B56-4FF5-9E6A-22D75F9700C0}" presName="LevelTwoTextNode" presStyleLbl="node2" presStyleIdx="9" presStyleCnt="12">
        <dgm:presLayoutVars>
          <dgm:chPref val="3"/>
        </dgm:presLayoutVars>
      </dgm:prSet>
      <dgm:spPr>
        <a:prstGeom prst="rect">
          <a:avLst/>
        </a:prstGeom>
      </dgm:spPr>
      <dgm:t>
        <a:bodyPr/>
        <a:lstStyle/>
        <a:p>
          <a:endParaRPr lang="en-US"/>
        </a:p>
      </dgm:t>
    </dgm:pt>
    <dgm:pt modelId="{5BCA8098-C876-4154-80DD-47EB791253ED}" type="pres">
      <dgm:prSet presAssocID="{D0996E0F-4B56-4FF5-9E6A-22D75F9700C0}" presName="level3hierChild" presStyleCnt="0"/>
      <dgm:spPr/>
    </dgm:pt>
    <dgm:pt modelId="{B77670B8-7277-4EC4-870E-E7029A23AD26}" type="pres">
      <dgm:prSet presAssocID="{7F0D3040-2389-4819-AC49-0F8FEA76BA4C}" presName="conn2-1" presStyleLbl="parChTrans1D3" presStyleIdx="9" presStyleCnt="10"/>
      <dgm:spPr>
        <a:custGeom>
          <a:avLst/>
          <a:gdLst/>
          <a:ahLst/>
          <a:cxnLst/>
          <a:rect l="0" t="0" r="0" b="0"/>
          <a:pathLst>
            <a:path>
              <a:moveTo>
                <a:pt x="0" y="45720"/>
              </a:moveTo>
              <a:lnTo>
                <a:pt x="142185" y="45720"/>
              </a:lnTo>
            </a:path>
          </a:pathLst>
        </a:custGeom>
      </dgm:spPr>
      <dgm:t>
        <a:bodyPr/>
        <a:lstStyle/>
        <a:p>
          <a:endParaRPr lang="en-US"/>
        </a:p>
      </dgm:t>
    </dgm:pt>
    <dgm:pt modelId="{EA20E5BE-C8EB-466F-A367-92A20CFD9834}" type="pres">
      <dgm:prSet presAssocID="{7F0D3040-2389-4819-AC49-0F8FEA76BA4C}" presName="connTx" presStyleLbl="parChTrans1D3" presStyleIdx="9" presStyleCnt="10"/>
      <dgm:spPr/>
      <dgm:t>
        <a:bodyPr/>
        <a:lstStyle/>
        <a:p>
          <a:endParaRPr lang="en-US"/>
        </a:p>
      </dgm:t>
    </dgm:pt>
    <dgm:pt modelId="{77960372-767A-43D6-9827-C26E2A6EAD59}" type="pres">
      <dgm:prSet presAssocID="{083119F0-EC8D-463E-A2CA-74AF2604CCFB}" presName="root2" presStyleCnt="0"/>
      <dgm:spPr/>
    </dgm:pt>
    <dgm:pt modelId="{94722BAE-6434-4E9F-ABBC-9A05A12E8379}" type="pres">
      <dgm:prSet presAssocID="{083119F0-EC8D-463E-A2CA-74AF2604CCFB}" presName="LevelTwoTextNode" presStyleLbl="node3" presStyleIdx="9" presStyleCnt="10">
        <dgm:presLayoutVars>
          <dgm:chPref val="3"/>
        </dgm:presLayoutVars>
      </dgm:prSet>
      <dgm:spPr>
        <a:prstGeom prst="rect">
          <a:avLst/>
        </a:prstGeom>
      </dgm:spPr>
      <dgm:t>
        <a:bodyPr/>
        <a:lstStyle/>
        <a:p>
          <a:endParaRPr lang="en-US"/>
        </a:p>
      </dgm:t>
    </dgm:pt>
    <dgm:pt modelId="{4BFBA74B-382E-4738-93A6-BC0EC6950D7F}" type="pres">
      <dgm:prSet presAssocID="{083119F0-EC8D-463E-A2CA-74AF2604CCFB}" presName="level3hierChild" presStyleCnt="0"/>
      <dgm:spPr/>
    </dgm:pt>
    <dgm:pt modelId="{03675CB1-3B22-4DF4-BBAA-521493C8D6D7}" type="pres">
      <dgm:prSet presAssocID="{17E9B839-1EF2-46D1-9A12-22A36D2E27F5}" presName="conn2-1" presStyleLbl="parChTrans1D4" presStyleIdx="2" presStyleCnt="4"/>
      <dgm:spPr>
        <a:custGeom>
          <a:avLst/>
          <a:gdLst/>
          <a:ahLst/>
          <a:cxnLst/>
          <a:rect l="0" t="0" r="0" b="0"/>
          <a:pathLst>
            <a:path>
              <a:moveTo>
                <a:pt x="0" y="45720"/>
              </a:moveTo>
              <a:lnTo>
                <a:pt x="142185" y="45720"/>
              </a:lnTo>
            </a:path>
          </a:pathLst>
        </a:custGeom>
      </dgm:spPr>
      <dgm:t>
        <a:bodyPr/>
        <a:lstStyle/>
        <a:p>
          <a:endParaRPr lang="en-US"/>
        </a:p>
      </dgm:t>
    </dgm:pt>
    <dgm:pt modelId="{8DD1EDB9-CAD9-4F27-9241-498FAB47EB11}" type="pres">
      <dgm:prSet presAssocID="{17E9B839-1EF2-46D1-9A12-22A36D2E27F5}" presName="connTx" presStyleLbl="parChTrans1D4" presStyleIdx="2" presStyleCnt="4"/>
      <dgm:spPr/>
      <dgm:t>
        <a:bodyPr/>
        <a:lstStyle/>
        <a:p>
          <a:endParaRPr lang="en-US"/>
        </a:p>
      </dgm:t>
    </dgm:pt>
    <dgm:pt modelId="{C9724A83-91A1-4876-8CBE-65337FB5F8C3}" type="pres">
      <dgm:prSet presAssocID="{EF7A76AE-E53B-447F-B343-DF3EA6E2970C}" presName="root2" presStyleCnt="0"/>
      <dgm:spPr/>
    </dgm:pt>
    <dgm:pt modelId="{9491D7BF-83E0-4B56-BC28-755C68564ACD}" type="pres">
      <dgm:prSet presAssocID="{EF7A76AE-E53B-447F-B343-DF3EA6E2970C}" presName="LevelTwoTextNode" presStyleLbl="node4" presStyleIdx="2" presStyleCnt="4">
        <dgm:presLayoutVars>
          <dgm:chPref val="3"/>
        </dgm:presLayoutVars>
      </dgm:prSet>
      <dgm:spPr>
        <a:prstGeom prst="rect">
          <a:avLst/>
        </a:prstGeom>
      </dgm:spPr>
      <dgm:t>
        <a:bodyPr/>
        <a:lstStyle/>
        <a:p>
          <a:endParaRPr lang="en-US"/>
        </a:p>
      </dgm:t>
    </dgm:pt>
    <dgm:pt modelId="{3A7390BC-6129-4E64-9B40-E177E5AC7FFB}" type="pres">
      <dgm:prSet presAssocID="{EF7A76AE-E53B-447F-B343-DF3EA6E2970C}" presName="level3hierChild" presStyleCnt="0"/>
      <dgm:spPr/>
    </dgm:pt>
    <dgm:pt modelId="{10A30D79-156C-4DBF-BCE2-BA91CB12A9F4}" type="pres">
      <dgm:prSet presAssocID="{602E8743-CF1C-470E-A7D0-8933124DB7F2}" presName="conn2-1" presStyleLbl="parChTrans1D4" presStyleIdx="3" presStyleCnt="4"/>
      <dgm:spPr>
        <a:custGeom>
          <a:avLst/>
          <a:gdLst/>
          <a:ahLst/>
          <a:cxnLst/>
          <a:rect l="0" t="0" r="0" b="0"/>
          <a:pathLst>
            <a:path>
              <a:moveTo>
                <a:pt x="0" y="45720"/>
              </a:moveTo>
              <a:lnTo>
                <a:pt x="142185" y="45720"/>
              </a:lnTo>
            </a:path>
          </a:pathLst>
        </a:custGeom>
      </dgm:spPr>
      <dgm:t>
        <a:bodyPr/>
        <a:lstStyle/>
        <a:p>
          <a:endParaRPr lang="en-US"/>
        </a:p>
      </dgm:t>
    </dgm:pt>
    <dgm:pt modelId="{1BC9700C-DC33-442D-80BC-91F73F4A7289}" type="pres">
      <dgm:prSet presAssocID="{602E8743-CF1C-470E-A7D0-8933124DB7F2}" presName="connTx" presStyleLbl="parChTrans1D4" presStyleIdx="3" presStyleCnt="4"/>
      <dgm:spPr/>
      <dgm:t>
        <a:bodyPr/>
        <a:lstStyle/>
        <a:p>
          <a:endParaRPr lang="en-US"/>
        </a:p>
      </dgm:t>
    </dgm:pt>
    <dgm:pt modelId="{EC695015-44CF-4D60-B14D-EC1EC86355F2}" type="pres">
      <dgm:prSet presAssocID="{116FEA26-A15F-4F01-8FD9-CD47A614C6ED}" presName="root2" presStyleCnt="0"/>
      <dgm:spPr/>
    </dgm:pt>
    <dgm:pt modelId="{CC4E92D8-6860-4C2B-AE4D-CF7716BA1B7F}" type="pres">
      <dgm:prSet presAssocID="{116FEA26-A15F-4F01-8FD9-CD47A614C6ED}" presName="LevelTwoTextNode" presStyleLbl="node4" presStyleIdx="3" presStyleCnt="4">
        <dgm:presLayoutVars>
          <dgm:chPref val="3"/>
        </dgm:presLayoutVars>
      </dgm:prSet>
      <dgm:spPr>
        <a:prstGeom prst="rect">
          <a:avLst/>
        </a:prstGeom>
      </dgm:spPr>
      <dgm:t>
        <a:bodyPr/>
        <a:lstStyle/>
        <a:p>
          <a:endParaRPr lang="en-US"/>
        </a:p>
      </dgm:t>
    </dgm:pt>
    <dgm:pt modelId="{DFBDE958-CA74-4C63-8BE6-630CF8C10B89}" type="pres">
      <dgm:prSet presAssocID="{116FEA26-A15F-4F01-8FD9-CD47A614C6ED}" presName="level3hierChild" presStyleCnt="0"/>
      <dgm:spPr/>
    </dgm:pt>
    <dgm:pt modelId="{DD22D493-F3C4-40EC-82BA-BA5BA6004C5E}" type="pres">
      <dgm:prSet presAssocID="{65A499B5-2071-4F84-AB7E-DCDEB4AAED20}" presName="conn2-1" presStyleLbl="parChTrans1D2" presStyleIdx="10" presStyleCnt="12"/>
      <dgm:spPr>
        <a:custGeom>
          <a:avLst/>
          <a:gdLst/>
          <a:ahLst/>
          <a:cxnLst/>
          <a:rect l="0" t="0" r="0" b="0"/>
          <a:pathLst>
            <a:path>
              <a:moveTo>
                <a:pt x="0" y="0"/>
              </a:moveTo>
              <a:lnTo>
                <a:pt x="71092" y="0"/>
              </a:lnTo>
              <a:lnTo>
                <a:pt x="71092" y="1422394"/>
              </a:lnTo>
              <a:lnTo>
                <a:pt x="142185" y="1422394"/>
              </a:lnTo>
            </a:path>
          </a:pathLst>
        </a:custGeom>
      </dgm:spPr>
      <dgm:t>
        <a:bodyPr/>
        <a:lstStyle/>
        <a:p>
          <a:endParaRPr lang="en-US"/>
        </a:p>
      </dgm:t>
    </dgm:pt>
    <dgm:pt modelId="{84C9A1F1-DAFB-4377-97C5-9CA4666FAA68}" type="pres">
      <dgm:prSet presAssocID="{65A499B5-2071-4F84-AB7E-DCDEB4AAED20}" presName="connTx" presStyleLbl="parChTrans1D2" presStyleIdx="10" presStyleCnt="12"/>
      <dgm:spPr/>
      <dgm:t>
        <a:bodyPr/>
        <a:lstStyle/>
        <a:p>
          <a:endParaRPr lang="en-US"/>
        </a:p>
      </dgm:t>
    </dgm:pt>
    <dgm:pt modelId="{79590645-4B2C-4D21-8A5C-8F3555F91C5C}" type="pres">
      <dgm:prSet presAssocID="{F6EC94C4-FF0D-43E0-AD87-6F130433A8C7}" presName="root2" presStyleCnt="0"/>
      <dgm:spPr/>
    </dgm:pt>
    <dgm:pt modelId="{923DCD63-3FEC-4B0D-95E5-05DCCCA872FB}" type="pres">
      <dgm:prSet presAssocID="{F6EC94C4-FF0D-43E0-AD87-6F130433A8C7}" presName="LevelTwoTextNode" presStyleLbl="node2" presStyleIdx="10" presStyleCnt="12">
        <dgm:presLayoutVars>
          <dgm:chPref val="3"/>
        </dgm:presLayoutVars>
      </dgm:prSet>
      <dgm:spPr>
        <a:prstGeom prst="rect">
          <a:avLst/>
        </a:prstGeom>
      </dgm:spPr>
      <dgm:t>
        <a:bodyPr/>
        <a:lstStyle/>
        <a:p>
          <a:endParaRPr lang="en-US"/>
        </a:p>
      </dgm:t>
    </dgm:pt>
    <dgm:pt modelId="{75F0E031-62CF-4F8B-A7FA-8A471C04E222}" type="pres">
      <dgm:prSet presAssocID="{F6EC94C4-FF0D-43E0-AD87-6F130433A8C7}" presName="level3hierChild" presStyleCnt="0"/>
      <dgm:spPr/>
    </dgm:pt>
    <dgm:pt modelId="{29C65C2E-7534-489D-B016-94561D3526F0}" type="pres">
      <dgm:prSet presAssocID="{D7A21723-1CBC-4EFB-A1E7-847F7F69F662}" presName="conn2-1" presStyleLbl="parChTrans1D2" presStyleIdx="11" presStyleCnt="12"/>
      <dgm:spPr/>
      <dgm:t>
        <a:bodyPr/>
        <a:lstStyle/>
        <a:p>
          <a:endParaRPr lang="en-US"/>
        </a:p>
      </dgm:t>
    </dgm:pt>
    <dgm:pt modelId="{B471233C-A8EA-4AD6-B02A-52A982C1E163}" type="pres">
      <dgm:prSet presAssocID="{D7A21723-1CBC-4EFB-A1E7-847F7F69F662}" presName="connTx" presStyleLbl="parChTrans1D2" presStyleIdx="11" presStyleCnt="12"/>
      <dgm:spPr/>
      <dgm:t>
        <a:bodyPr/>
        <a:lstStyle/>
        <a:p>
          <a:endParaRPr lang="en-US"/>
        </a:p>
      </dgm:t>
    </dgm:pt>
    <dgm:pt modelId="{7C21F1AB-D9A8-4C41-B6DF-B22168685BEE}" type="pres">
      <dgm:prSet presAssocID="{36E1C974-A60D-4E0C-92E5-0227F2BB4473}" presName="root2" presStyleCnt="0"/>
      <dgm:spPr/>
    </dgm:pt>
    <dgm:pt modelId="{3A704807-B5BA-4245-AC20-BBA1220D6C7A}" type="pres">
      <dgm:prSet presAssocID="{36E1C974-A60D-4E0C-92E5-0227F2BB4473}" presName="LevelTwoTextNode" presStyleLbl="node2" presStyleIdx="11" presStyleCnt="12">
        <dgm:presLayoutVars>
          <dgm:chPref val="3"/>
        </dgm:presLayoutVars>
      </dgm:prSet>
      <dgm:spPr/>
      <dgm:t>
        <a:bodyPr/>
        <a:lstStyle/>
        <a:p>
          <a:endParaRPr lang="en-US"/>
        </a:p>
      </dgm:t>
    </dgm:pt>
    <dgm:pt modelId="{E1AE2CDC-1724-469D-B782-C4C19DD4703A}" type="pres">
      <dgm:prSet presAssocID="{36E1C974-A60D-4E0C-92E5-0227F2BB4473}" presName="level3hierChild" presStyleCnt="0"/>
      <dgm:spPr/>
    </dgm:pt>
  </dgm:ptLst>
  <dgm:cxnLst>
    <dgm:cxn modelId="{BBCCEB29-A42C-684B-82FF-1673B4BF4ED7}" type="presOf" srcId="{7F0D3040-2389-4819-AC49-0F8FEA76BA4C}" destId="{B77670B8-7277-4EC4-870E-E7029A23AD26}" srcOrd="0" destOrd="0" presId="urn:microsoft.com/office/officeart/2008/layout/HorizontalMultiLevelHierarchy"/>
    <dgm:cxn modelId="{8607342A-1631-734A-8CF7-1118BD295751}" type="presOf" srcId="{602E8743-CF1C-470E-A7D0-8933124DB7F2}" destId="{10A30D79-156C-4DBF-BCE2-BA91CB12A9F4}" srcOrd="0" destOrd="0" presId="urn:microsoft.com/office/officeart/2008/layout/HorizontalMultiLevelHierarchy"/>
    <dgm:cxn modelId="{3AFDBF70-D454-954A-901D-047C2B02BC7C}" type="presOf" srcId="{602E8743-CF1C-470E-A7D0-8933124DB7F2}" destId="{1BC9700C-DC33-442D-80BC-91F73F4A7289}" srcOrd="1" destOrd="0" presId="urn:microsoft.com/office/officeart/2008/layout/HorizontalMultiLevelHierarchy"/>
    <dgm:cxn modelId="{1397E31F-61A2-474F-8028-F490ECC6FCD6}" type="presOf" srcId="{64A98D5A-FE8E-473E-902E-613F8F2A8D8B}" destId="{A3286F31-41CF-4EBE-99FF-49F8BABE29DC}" srcOrd="0" destOrd="0" presId="urn:microsoft.com/office/officeart/2008/layout/HorizontalMultiLevelHierarchy"/>
    <dgm:cxn modelId="{6C777985-58FC-2642-BD00-F1CC8E0D5D02}" type="presOf" srcId="{B574CFFB-267E-4EFB-940A-0E0290575F04}" destId="{55E0B253-BC63-4103-9ED1-BB8BAA12D17E}" srcOrd="1" destOrd="0" presId="urn:microsoft.com/office/officeart/2008/layout/HorizontalMultiLevelHierarchy"/>
    <dgm:cxn modelId="{211128AF-7A2C-F448-9562-667A8FE45655}" type="presOf" srcId="{E78D7727-5382-4713-BD8B-269085BF29F7}" destId="{815AB850-4729-4B0D-8693-261F1CDDB37F}" srcOrd="1" destOrd="0" presId="urn:microsoft.com/office/officeart/2008/layout/HorizontalMultiLevelHierarchy"/>
    <dgm:cxn modelId="{499472A0-9C99-6343-89FD-3C75EC38F50B}" srcId="{DA8E7F05-B5FE-4041-8F79-7FE4C2E9D923}" destId="{A3C49D97-CDC8-264D-B5C5-D98086F3648D}" srcOrd="1" destOrd="0" parTransId="{5659E7F7-0386-0342-A9DB-0A47802806CC}" sibTransId="{7E625A81-0967-C84E-BB14-B2444F474ADB}"/>
    <dgm:cxn modelId="{E2919A0F-F2C5-4EE5-ADF8-94B94FB4032F}" srcId="{EF7A76AE-E53B-447F-B343-DF3EA6E2970C}" destId="{116FEA26-A15F-4F01-8FD9-CD47A614C6ED}" srcOrd="0" destOrd="0" parTransId="{602E8743-CF1C-470E-A7D0-8933124DB7F2}" sibTransId="{DBC6AB2B-17AC-4843-8EA4-656D994FE941}"/>
    <dgm:cxn modelId="{197757A8-6D71-CF48-8A98-4A4FE6D8E489}" type="presOf" srcId="{7801ACAC-F534-4243-AA6F-431901359C9D}" destId="{1DC96663-E5F6-7A4F-AEC9-908BFC36D3B6}" srcOrd="0" destOrd="0" presId="urn:microsoft.com/office/officeart/2008/layout/HorizontalMultiLevelHierarchy"/>
    <dgm:cxn modelId="{536ED999-3F05-2B40-A60F-C13102F6578B}" type="presOf" srcId="{9000160A-7DC2-42AC-BDF5-592B14E550F0}" destId="{2783444E-99F1-401C-B332-F2252A9882CE}" srcOrd="0" destOrd="0" presId="urn:microsoft.com/office/officeart/2008/layout/HorizontalMultiLevelHierarchy"/>
    <dgm:cxn modelId="{C05493E3-5119-E240-973A-C954058457F0}" type="presOf" srcId="{116FEA26-A15F-4F01-8FD9-CD47A614C6ED}" destId="{CC4E92D8-6860-4C2B-AE4D-CF7716BA1B7F}" srcOrd="0" destOrd="0" presId="urn:microsoft.com/office/officeart/2008/layout/HorizontalMultiLevelHierarchy"/>
    <dgm:cxn modelId="{4ED5EA4B-8C35-094F-974D-186DA7E864CF}" type="presOf" srcId="{C49668F8-037C-4F72-86AD-FB646DC6A77B}" destId="{E6780EC6-E4BA-4DF3-B6B4-3B4C59B11409}" srcOrd="0" destOrd="0" presId="urn:microsoft.com/office/officeart/2008/layout/HorizontalMultiLevelHierarchy"/>
    <dgm:cxn modelId="{F7D569D3-98DE-4AB8-9E2F-962A10714746}" srcId="{5206DD19-7B29-43D8-A0AC-BAD036357C71}" destId="{56CD47C7-C2A0-49BF-AD5B-85BF91D6DF3F}" srcOrd="8" destOrd="0" parTransId="{D02C7EBD-6546-4A07-B139-8F87F5208A29}" sibTransId="{C8DE6629-2AD0-43C8-9589-4E8560DCAC20}"/>
    <dgm:cxn modelId="{F1573776-C382-433C-85B7-D23E9801BD69}" srcId="{64F2C485-2CEB-45FE-BC88-EFD699863EE4}" destId="{040F6F06-05D3-43E9-8E47-B7CFE1F2E89D}" srcOrd="0" destOrd="0" parTransId="{05FD3FFE-8319-4CA9-A63B-74FBA005CC4A}" sibTransId="{98C07E0A-FF8C-4202-AFDF-BD4FA92ADEC9}"/>
    <dgm:cxn modelId="{2D879050-C1FA-1A49-8147-C556EA48BA3E}" srcId="{64F2C485-2CEB-45FE-BC88-EFD699863EE4}" destId="{7801ACAC-F534-4243-AA6F-431901359C9D}" srcOrd="2" destOrd="0" parTransId="{3D9F7BC1-D73E-B04B-81B5-7124B6D18F5B}" sibTransId="{A9AC170C-FEA7-1E47-BFD2-4BE3B52D21A9}"/>
    <dgm:cxn modelId="{E7FDE3D1-48FE-274C-B3BA-B9C04768CE75}" type="presOf" srcId="{C0B87AEC-8941-4079-98F6-69DC6B1A0D68}" destId="{1F1942AE-CCDC-47C6-89E1-96D03946FB70}" srcOrd="1" destOrd="0" presId="urn:microsoft.com/office/officeart/2008/layout/HorizontalMultiLevelHierarchy"/>
    <dgm:cxn modelId="{D0E24ED0-10A5-0E4C-86FF-190911B4DB09}" type="presOf" srcId="{3482AC1B-EA54-4B58-9C64-A5363A7479D6}" destId="{B349E7DA-3472-4050-A3D7-A1ED4905BD0E}" srcOrd="0" destOrd="0" presId="urn:microsoft.com/office/officeart/2008/layout/HorizontalMultiLevelHierarchy"/>
    <dgm:cxn modelId="{DCAB680A-77E8-B948-9305-E16471A05DBC}" type="presOf" srcId="{CD5A0841-DF8D-4F80-BA71-568AB3A7A764}" destId="{B2477DA0-B27C-4E1E-963E-627969A115FF}" srcOrd="0" destOrd="0" presId="urn:microsoft.com/office/officeart/2008/layout/HorizontalMultiLevelHierarchy"/>
    <dgm:cxn modelId="{BB8CAFAF-8E54-5A49-990B-8A6E2D9FDF44}" type="presOf" srcId="{3D9F7BC1-D73E-B04B-81B5-7124B6D18F5B}" destId="{A2B30780-1B5E-C943-B449-4C7B33343EEE}" srcOrd="1" destOrd="0" presId="urn:microsoft.com/office/officeart/2008/layout/HorizontalMultiLevelHierarchy"/>
    <dgm:cxn modelId="{D9B70965-FFC9-3546-ADF1-D5F78338CF82}" type="presOf" srcId="{CACB2884-849F-4EF0-84B2-66D22A299699}" destId="{173B8A03-29A3-4FF3-B2F5-D46A756F3C26}" srcOrd="1" destOrd="0" presId="urn:microsoft.com/office/officeart/2008/layout/HorizontalMultiLevelHierarchy"/>
    <dgm:cxn modelId="{262FFB08-7D2F-4981-AE60-2A41F235A92F}" srcId="{5206DD19-7B29-43D8-A0AC-BAD036357C71}" destId="{CD5A0841-DF8D-4F80-BA71-568AB3A7A764}" srcOrd="5" destOrd="0" parTransId="{03AEB77B-CC76-49FE-8AD9-DCC7111F76E6}" sibTransId="{A14DEC03-2BFB-446A-8D4A-17720FFD5448}"/>
    <dgm:cxn modelId="{EA3CA868-22DB-AC4D-8971-5DA1B385B6E5}" type="presOf" srcId="{65A499B5-2071-4F84-AB7E-DCDEB4AAED20}" destId="{84C9A1F1-DAFB-4377-97C5-9CA4666FAA68}" srcOrd="1" destOrd="0" presId="urn:microsoft.com/office/officeart/2008/layout/HorizontalMultiLevelHierarchy"/>
    <dgm:cxn modelId="{9CAA477E-B971-1F41-B450-B518625423EF}" type="presOf" srcId="{6E2CF10E-AFF3-4A21-9E89-8EC229E041E0}" destId="{35B48808-5A97-4D56-BA10-0BDC47694FF0}" srcOrd="0" destOrd="0" presId="urn:microsoft.com/office/officeart/2008/layout/HorizontalMultiLevelHierarchy"/>
    <dgm:cxn modelId="{60531AED-E32A-084A-923C-22119EB21231}" type="presOf" srcId="{C0B87AEC-8941-4079-98F6-69DC6B1A0D68}" destId="{7117C262-72BE-4261-894A-892E979EBABE}" srcOrd="0" destOrd="0" presId="urn:microsoft.com/office/officeart/2008/layout/HorizontalMultiLevelHierarchy"/>
    <dgm:cxn modelId="{5DDC6C84-94A1-0C44-906C-10F80E072BB6}" type="presOf" srcId="{03AEB77B-CC76-49FE-8AD9-DCC7111F76E6}" destId="{678CB50B-D6CB-4D0E-9028-0FFD8C7A8FB2}" srcOrd="0" destOrd="0" presId="urn:microsoft.com/office/officeart/2008/layout/HorizontalMultiLevelHierarchy"/>
    <dgm:cxn modelId="{A64FD147-E283-4853-BD1E-E8A3F9A2C2CC}" srcId="{DA8E7F05-B5FE-4041-8F79-7FE4C2E9D923}" destId="{60086F59-B337-461C-BA88-65EAA934AD9E}" srcOrd="0" destOrd="0" parTransId="{B574CFFB-267E-4EFB-940A-0E0290575F04}" sibTransId="{0A35998C-788E-44E6-9AEC-27A7ADC3BD9B}"/>
    <dgm:cxn modelId="{3931241B-CC08-5142-A810-B5FA6C2FEFBD}" type="presOf" srcId="{D02C7EBD-6546-4A07-B139-8F87F5208A29}" destId="{18BCAD10-121A-4073-8A75-96BC1F7A05A6}" srcOrd="1" destOrd="0" presId="urn:microsoft.com/office/officeart/2008/layout/HorizontalMultiLevelHierarchy"/>
    <dgm:cxn modelId="{89F4EFE8-A462-9347-9DBA-8A93C70420E9}" type="presOf" srcId="{BFC33F1C-6B1E-44C2-86B0-EE267DB0EACA}" destId="{5C41F927-4FAA-4F2C-9D5B-31FD7424DBCE}" srcOrd="1" destOrd="0" presId="urn:microsoft.com/office/officeart/2008/layout/HorizontalMultiLevelHierarchy"/>
    <dgm:cxn modelId="{0B5FDD13-B1B1-B74B-A634-FC1588538375}" type="presOf" srcId="{05FD3FFE-8319-4CA9-A63B-74FBA005CC4A}" destId="{319AB62D-8109-433C-97EC-53792D13F1B1}" srcOrd="0" destOrd="0" presId="urn:microsoft.com/office/officeart/2008/layout/HorizontalMultiLevelHierarchy"/>
    <dgm:cxn modelId="{91BF827E-FCBD-5546-894E-03966A5D94DC}" type="presOf" srcId="{56CD47C7-C2A0-49BF-AD5B-85BF91D6DF3F}" destId="{BF965447-900F-43F3-A0DF-065FCD97F87A}" srcOrd="0" destOrd="0" presId="urn:microsoft.com/office/officeart/2008/layout/HorizontalMultiLevelHierarchy"/>
    <dgm:cxn modelId="{82CA62B8-BBF8-D145-BB49-8519DCA31DE6}" type="presOf" srcId="{C5E6ACEE-7FF4-4FBB-A984-305D07726873}" destId="{7775DEF7-C793-40DA-B894-E95045D8256D}" srcOrd="0" destOrd="0" presId="urn:microsoft.com/office/officeart/2008/layout/HorizontalMultiLevelHierarchy"/>
    <dgm:cxn modelId="{F25E0639-3B27-E840-9BAA-EA28F64EAF3F}" type="presOf" srcId="{6B8BE3E5-21E9-4519-B872-6E4094A024E8}" destId="{F3C88519-E113-49F5-9166-FA2E55F09934}" srcOrd="0" destOrd="0" presId="urn:microsoft.com/office/officeart/2008/layout/HorizontalMultiLevelHierarchy"/>
    <dgm:cxn modelId="{4709D4A4-82F3-204F-A9FB-4D10C1E3B729}" type="presOf" srcId="{D7A21723-1CBC-4EFB-A1E7-847F7F69F662}" destId="{29C65C2E-7534-489D-B016-94561D3526F0}" srcOrd="0" destOrd="0" presId="urn:microsoft.com/office/officeart/2008/layout/HorizontalMultiLevelHierarchy"/>
    <dgm:cxn modelId="{D43D22FA-2086-493A-802F-DB1CDEC6E2D1}" srcId="{D6DF3B48-942D-4293-87C7-CB03F9505C0F}" destId="{5206DD19-7B29-43D8-A0AC-BAD036357C71}" srcOrd="0" destOrd="0" parTransId="{3497A6CB-F442-4E2B-BF9C-72896E2C9010}" sibTransId="{FC1692CC-4B82-468F-A5FC-238B78A59EA1}"/>
    <dgm:cxn modelId="{A4BCDA38-29AC-4197-9F96-960C0538D9AB}" srcId="{248322E4-4AFC-4876-9BBF-8629DD79323D}" destId="{0296A515-0226-46A2-8E29-1A8E5F26163A}" srcOrd="0" destOrd="0" parTransId="{F63254F3-8714-4811-A369-421C98B466EC}" sibTransId="{D8BDF36D-6F24-43B0-B01C-1684E264A9E4}"/>
    <dgm:cxn modelId="{152C739D-EF26-4A96-BBDD-FD144452E841}" srcId="{955C0849-0BEA-4E09-AA38-4DC7DC13E46A}" destId="{12C5692E-E384-4CD4-AE38-A8A8F309139C}" srcOrd="1" destOrd="0" parTransId="{C0B87AEC-8941-4079-98F6-69DC6B1A0D68}" sibTransId="{E6B79417-355C-4975-8A11-E8F3EE6C2F0F}"/>
    <dgm:cxn modelId="{3C1C20DB-4288-544A-807D-4891CC406B4E}" type="presOf" srcId="{64F2C485-2CEB-45FE-BC88-EFD699863EE4}" destId="{A8907639-D528-4B9D-8C05-4A13F5466266}" srcOrd="0" destOrd="0" presId="urn:microsoft.com/office/officeart/2008/layout/HorizontalMultiLevelHierarchy"/>
    <dgm:cxn modelId="{E52E5613-8EA2-EF49-B6DC-222E11514FEE}" type="presOf" srcId="{5659E7F7-0386-0342-A9DB-0A47802806CC}" destId="{53E91D58-85C8-564C-89A3-C1DE3A222011}" srcOrd="0" destOrd="0" presId="urn:microsoft.com/office/officeart/2008/layout/HorizontalMultiLevelHierarchy"/>
    <dgm:cxn modelId="{6E3ADB09-2B9F-AC4C-AC0A-54E6503E9430}" type="presOf" srcId="{4A5ABE90-9A3A-4F5E-9F41-6F813FC11470}" destId="{D12FACF2-9637-4C47-93E0-1499021DE9CD}" srcOrd="0" destOrd="0" presId="urn:microsoft.com/office/officeart/2008/layout/HorizontalMultiLevelHierarchy"/>
    <dgm:cxn modelId="{B1BFF6B5-E946-A64F-BE61-FA8AC746D951}" type="presOf" srcId="{083119F0-EC8D-463E-A2CA-74AF2604CCFB}" destId="{94722BAE-6434-4E9F-ABBC-9A05A12E8379}" srcOrd="0" destOrd="0" presId="urn:microsoft.com/office/officeart/2008/layout/HorizontalMultiLevelHierarchy"/>
    <dgm:cxn modelId="{98B8FA70-C915-3844-94D4-B54017D34289}" type="presOf" srcId="{6A20D636-3128-4C82-A9FB-6E4E1726991C}" destId="{06294EBB-C888-4CCA-B2BC-30EF9A51E322}" srcOrd="1" destOrd="0" presId="urn:microsoft.com/office/officeart/2008/layout/HorizontalMultiLevelHierarchy"/>
    <dgm:cxn modelId="{0944CD20-1867-FC4B-8FAC-5C8FD7276DA4}" type="presOf" srcId="{C38E4E72-EF7B-4FC4-8809-E3893BB354DF}" destId="{97AD7412-6F74-42D2-B57A-51200B4AA64B}" srcOrd="0" destOrd="0" presId="urn:microsoft.com/office/officeart/2008/layout/HorizontalMultiLevelHierarchy"/>
    <dgm:cxn modelId="{A4B8503B-66F1-6D4A-8DE3-72CEC53DA6FB}" type="presOf" srcId="{A3C49D97-CDC8-264D-B5C5-D98086F3648D}" destId="{DBCA3827-776F-4F47-922E-61D9262993DE}" srcOrd="0" destOrd="0" presId="urn:microsoft.com/office/officeart/2008/layout/HorizontalMultiLevelHierarchy"/>
    <dgm:cxn modelId="{5421422F-2859-2F4A-8E00-95F74AE83E32}" type="presOf" srcId="{C9A54BB6-F0A9-419D-8965-88D02321424C}" destId="{E0B95915-B854-4448-B120-BD9204D8F479}" srcOrd="1" destOrd="0" presId="urn:microsoft.com/office/officeart/2008/layout/HorizontalMultiLevelHierarchy"/>
    <dgm:cxn modelId="{8021E056-2AEE-B74C-BB01-C63ECE20679E}" type="presOf" srcId="{EF7A76AE-E53B-447F-B343-DF3EA6E2970C}" destId="{9491D7BF-83E0-4B56-BC28-755C68564ACD}" srcOrd="0" destOrd="0" presId="urn:microsoft.com/office/officeart/2008/layout/HorizontalMultiLevelHierarchy"/>
    <dgm:cxn modelId="{AB99F60D-3228-0C40-BD9F-F6E5363F1252}" type="presOf" srcId="{4A5ABE90-9A3A-4F5E-9F41-6F813FC11470}" destId="{8C858720-2512-4C08-BB9F-380B0C7EEFCC}" srcOrd="1" destOrd="0" presId="urn:microsoft.com/office/officeart/2008/layout/HorizontalMultiLevelHierarchy"/>
    <dgm:cxn modelId="{E7670AE1-5AA9-438F-95CA-711D7BFB7105}" srcId="{12C5692E-E384-4CD4-AE38-A8A8F309139C}" destId="{4408D78E-50B1-4357-A95A-81468E363142}" srcOrd="0" destOrd="0" parTransId="{E78D7727-5382-4713-BD8B-269085BF29F7}" sibTransId="{251ADD9A-113B-40BB-8070-2661EAE1786C}"/>
    <dgm:cxn modelId="{D074A1D3-935C-B14E-BEBB-058FFEB9203C}" type="presOf" srcId="{12C5692E-E384-4CD4-AE38-A8A8F309139C}" destId="{8DADCCA2-7D64-4A21-966A-1E8C6A301248}" srcOrd="0" destOrd="0" presId="urn:microsoft.com/office/officeart/2008/layout/HorizontalMultiLevelHierarchy"/>
    <dgm:cxn modelId="{6E9AD724-81EA-B24B-8723-37CF4798948B}" type="presOf" srcId="{17E9B839-1EF2-46D1-9A12-22A36D2E27F5}" destId="{03675CB1-3B22-4DF4-BBAA-521493C8D6D7}" srcOrd="0" destOrd="0" presId="urn:microsoft.com/office/officeart/2008/layout/HorizontalMultiLevelHierarchy"/>
    <dgm:cxn modelId="{4B71F579-7688-344A-9286-85F2E5738D2A}" type="presOf" srcId="{B574CFFB-267E-4EFB-940A-0E0290575F04}" destId="{FDF7977C-F7CC-4590-B0CC-6AF399FD7E40}" srcOrd="0" destOrd="0" presId="urn:microsoft.com/office/officeart/2008/layout/HorizontalMultiLevelHierarchy"/>
    <dgm:cxn modelId="{10E384B6-ADC3-FF4B-8299-A70005E8B802}" type="presOf" srcId="{9490BE55-3E90-469E-8DC7-B7FD2E647B07}" destId="{3151E0CA-A118-4E99-A6E7-83753BE974A8}" srcOrd="0" destOrd="0" presId="urn:microsoft.com/office/officeart/2008/layout/HorizontalMultiLevelHierarchy"/>
    <dgm:cxn modelId="{ACA8809F-1BF5-734F-AA41-6D9C92806F5B}" type="presOf" srcId="{955C0849-0BEA-4E09-AA38-4DC7DC13E46A}" destId="{FAF1D987-77D4-4A1B-8A1F-77F317544D34}" srcOrd="0" destOrd="0" presId="urn:microsoft.com/office/officeart/2008/layout/HorizontalMultiLevelHierarchy"/>
    <dgm:cxn modelId="{50E6B756-CB43-F046-ACDD-627502EB9F6E}" type="presOf" srcId="{040F6F06-05D3-43E9-8E47-B7CFE1F2E89D}" destId="{8AC8AA30-A13E-4BB8-9F8F-B4B68D5C3C42}" srcOrd="0" destOrd="0" presId="urn:microsoft.com/office/officeart/2008/layout/HorizontalMultiLevelHierarchy"/>
    <dgm:cxn modelId="{397F056F-D746-664D-8640-2CBC21762ED9}" type="presOf" srcId="{60086F59-B337-461C-BA88-65EAA934AD9E}" destId="{57A21961-DFF4-4882-B872-CD370AFA4D3E}" srcOrd="0" destOrd="0" presId="urn:microsoft.com/office/officeart/2008/layout/HorizontalMultiLevelHierarchy"/>
    <dgm:cxn modelId="{F841451C-D78B-B348-B5F0-2E76780F6263}" type="presOf" srcId="{8B81A4CB-D377-4575-B533-92FDAD6F0F60}" destId="{10643053-697C-42B7-8E51-ECD529546234}" srcOrd="0" destOrd="0" presId="urn:microsoft.com/office/officeart/2008/layout/HorizontalMultiLevelHierarchy"/>
    <dgm:cxn modelId="{BE30DC21-B2B4-481F-9519-4CCA0F7B2FD2}" srcId="{083119F0-EC8D-463E-A2CA-74AF2604CCFB}" destId="{EF7A76AE-E53B-447F-B343-DF3EA6E2970C}" srcOrd="0" destOrd="0" parTransId="{17E9B839-1EF2-46D1-9A12-22A36D2E27F5}" sibTransId="{458FB7BB-B29C-463F-81A0-C0EFA1DBF9E4}"/>
    <dgm:cxn modelId="{001C0EBF-C152-3040-9365-366B8E7CAD03}" type="presOf" srcId="{8B81A4CB-D377-4575-B533-92FDAD6F0F60}" destId="{D649715C-072D-40B4-8B80-E23F89B38A92}" srcOrd="1" destOrd="0" presId="urn:microsoft.com/office/officeart/2008/layout/HorizontalMultiLevelHierarchy"/>
    <dgm:cxn modelId="{03B26930-3AFB-425F-B1BB-47BB4FCB1507}" srcId="{64F2C485-2CEB-45FE-BC88-EFD699863EE4}" destId="{07D05E66-7364-4876-B840-168BA41B94F1}" srcOrd="1" destOrd="0" parTransId="{4A5ABE90-9A3A-4F5E-9F41-6F813FC11470}" sibTransId="{E141E0C3-4B21-4FEC-9396-0CA20672A489}"/>
    <dgm:cxn modelId="{45B74F57-D36B-4B42-BD8F-F1AAE47316AD}" srcId="{5206DD19-7B29-43D8-A0AC-BAD036357C71}" destId="{955C0849-0BEA-4E09-AA38-4DC7DC13E46A}" srcOrd="2" destOrd="0" parTransId="{73B34DBE-A857-4741-940B-0D39028F6C17}" sibTransId="{C08FA5A4-0D56-40FF-8745-3B9B73951B84}"/>
    <dgm:cxn modelId="{DB1306FF-52EC-4B44-ACD8-F387C40056B1}" type="presOf" srcId="{D02C7EBD-6546-4A07-B139-8F87F5208A29}" destId="{CB1A915F-9CB5-4D5F-91FA-1A28751439C7}" srcOrd="0" destOrd="0" presId="urn:microsoft.com/office/officeart/2008/layout/HorizontalMultiLevelHierarchy"/>
    <dgm:cxn modelId="{E82BD3D9-6B55-DF4D-86BC-EF9C009AB6BC}" type="presOf" srcId="{C7F455B5-2185-416D-A4B2-B2884A77D203}" destId="{B11EFA7D-B6EB-4062-AE5A-EE6B9025D46F}" srcOrd="0" destOrd="0" presId="urn:microsoft.com/office/officeart/2008/layout/HorizontalMultiLevelHierarchy"/>
    <dgm:cxn modelId="{D69B4103-818F-1345-A5D8-BD0C5D2BD5AD}" type="presOf" srcId="{07D05E66-7364-4876-B840-168BA41B94F1}" destId="{85B43848-10DD-43CC-961E-250E883FB4E0}" srcOrd="0" destOrd="0" presId="urn:microsoft.com/office/officeart/2008/layout/HorizontalMultiLevelHierarchy"/>
    <dgm:cxn modelId="{71494BA2-045C-2343-B809-CB61FD35BDD5}" type="presOf" srcId="{0296A515-0226-46A2-8E29-1A8E5F26163A}" destId="{4FA5BF3B-E191-4592-8CA3-29C896C6BF0F}" srcOrd="0" destOrd="0" presId="urn:microsoft.com/office/officeart/2008/layout/HorizontalMultiLevelHierarchy"/>
    <dgm:cxn modelId="{B10ED759-0417-CB41-A1FF-8A04E08B8467}" type="presOf" srcId="{F63254F3-8714-4811-A369-421C98B466EC}" destId="{70893960-6358-4979-99EF-563A3343E6BF}" srcOrd="0" destOrd="0" presId="urn:microsoft.com/office/officeart/2008/layout/HorizontalMultiLevelHierarchy"/>
    <dgm:cxn modelId="{7A7EAEE5-6079-4BE7-87C3-1E2BA5E9005C}" srcId="{5206DD19-7B29-43D8-A0AC-BAD036357C71}" destId="{9000160A-7DC2-42AC-BDF5-592B14E550F0}" srcOrd="7" destOrd="0" parTransId="{C9A54BB6-F0A9-419D-8965-88D02321424C}" sibTransId="{8BA5A575-BE4A-4363-A36E-4F17B0CB000A}"/>
    <dgm:cxn modelId="{894AAFF5-A583-3F4C-952D-C64A43754589}" type="presOf" srcId="{DA8E7F05-B5FE-4041-8F79-7FE4C2E9D923}" destId="{4A84E62B-6C95-479E-829A-A17E993655E1}" srcOrd="0" destOrd="0" presId="urn:microsoft.com/office/officeart/2008/layout/HorizontalMultiLevelHierarchy"/>
    <dgm:cxn modelId="{EB3F91C1-2437-4F8C-9AA0-31BD0228ED5D}" srcId="{A1A3CC7A-9946-483F-AE04-E7F28C70BD54}" destId="{C7F455B5-2185-416D-A4B2-B2884A77D203}" srcOrd="0" destOrd="0" parTransId="{C49668F8-037C-4F72-86AD-FB646DC6A77B}" sibTransId="{20C270A7-51B9-4DCA-A5DC-A0478949A075}"/>
    <dgm:cxn modelId="{D724B0F2-1854-8943-A01B-7EC1386FFDEA}" type="presOf" srcId="{03AEB77B-CC76-49FE-8AD9-DCC7111F76E6}" destId="{DD5CB42C-B738-4906-936F-25E6EBEFD58C}" srcOrd="1" destOrd="0" presId="urn:microsoft.com/office/officeart/2008/layout/HorizontalMultiLevelHierarchy"/>
    <dgm:cxn modelId="{D1816612-7B1C-C34C-A5AE-BB22870D548A}" type="presOf" srcId="{5206DD19-7B29-43D8-A0AC-BAD036357C71}" destId="{0F37C322-FBB8-41F2-A83F-13F828FC5AEA}" srcOrd="0" destOrd="0" presId="urn:microsoft.com/office/officeart/2008/layout/HorizontalMultiLevelHierarchy"/>
    <dgm:cxn modelId="{EDACC9CF-1134-8848-9B78-F301EF1B92A0}" type="presOf" srcId="{6A20D636-3128-4C82-A9FB-6E4E1726991C}" destId="{3B9DF603-499A-48BA-B928-D531A1ED8427}" srcOrd="0" destOrd="0" presId="urn:microsoft.com/office/officeart/2008/layout/HorizontalMultiLevelHierarchy"/>
    <dgm:cxn modelId="{8FE793B0-FB34-2246-9452-25622D800AE9}" type="presOf" srcId="{C38E4E72-EF7B-4FC4-8809-E3893BB354DF}" destId="{C0E88563-D265-4785-8505-A00A06B8CCDE}" srcOrd="1" destOrd="0" presId="urn:microsoft.com/office/officeart/2008/layout/HorizontalMultiLevelHierarchy"/>
    <dgm:cxn modelId="{CB870A88-9265-7D40-BBB8-78C33F0BC241}" type="presOf" srcId="{7F0D3040-2389-4819-AC49-0F8FEA76BA4C}" destId="{EA20E5BE-C8EB-466F-A367-92A20CFD9834}" srcOrd="1" destOrd="0" presId="urn:microsoft.com/office/officeart/2008/layout/HorizontalMultiLevelHierarchy"/>
    <dgm:cxn modelId="{44756C71-A64E-5F46-8EAE-918405892E70}" type="presOf" srcId="{D0996E0F-4B56-4FF5-9E6A-22D75F9700C0}" destId="{F62A5330-9B2C-4C1B-9C84-6F11272BEA7F}" srcOrd="0" destOrd="0" presId="urn:microsoft.com/office/officeart/2008/layout/HorizontalMultiLevelHierarchy"/>
    <dgm:cxn modelId="{84D73E17-C945-45DE-A8D3-04EFC010F054}" srcId="{955C0849-0BEA-4E09-AA38-4DC7DC13E46A}" destId="{C5E6ACEE-7FF4-4FBB-A984-305D07726873}" srcOrd="0" destOrd="0" parTransId="{6B8BE3E5-21E9-4519-B872-6E4094A024E8}" sibTransId="{4998EFDF-F865-4231-9325-1AE71502D10C}"/>
    <dgm:cxn modelId="{064BBFAB-5D32-418B-B821-C2BFDBBCC28F}" srcId="{5206DD19-7B29-43D8-A0AC-BAD036357C71}" destId="{DA8E7F05-B5FE-4041-8F79-7FE4C2E9D923}" srcOrd="1" destOrd="0" parTransId="{C38E4E72-EF7B-4FC4-8809-E3893BB354DF}" sibTransId="{9ED0AAC4-AB2D-43DA-B3D7-2627388501E4}"/>
    <dgm:cxn modelId="{1B166A62-14DF-4FC4-81C0-4C0D65D173E2}" srcId="{5206DD19-7B29-43D8-A0AC-BAD036357C71}" destId="{64A98D5A-FE8E-473E-902E-613F8F2A8D8B}" srcOrd="6" destOrd="0" parTransId="{BFC33F1C-6B1E-44C2-86B0-EE267DB0EACA}" sibTransId="{521E8745-4185-496F-AD13-28C5CA3B2944}"/>
    <dgm:cxn modelId="{4F6D82F3-DEF5-9D43-A5E6-01E0850BFA96}" type="presOf" srcId="{73B34DBE-A857-4741-940B-0D39028F6C17}" destId="{983A890A-31D8-467F-97FB-D7B41CFB4778}" srcOrd="1" destOrd="0" presId="urn:microsoft.com/office/officeart/2008/layout/HorizontalMultiLevelHierarchy"/>
    <dgm:cxn modelId="{D8D014FA-D743-B249-9BF0-4D8DB6650AEC}" type="presOf" srcId="{73B34DBE-A857-4741-940B-0D39028F6C17}" destId="{09E9A00C-C45C-4428-991F-A9AFE3A4BAE1}" srcOrd="0" destOrd="0" presId="urn:microsoft.com/office/officeart/2008/layout/HorizontalMultiLevelHierarchy"/>
    <dgm:cxn modelId="{7088D97B-79A3-4984-ACBD-B487689609EB}" srcId="{5206DD19-7B29-43D8-A0AC-BAD036357C71}" destId="{A1A3CC7A-9946-483F-AE04-E7F28C70BD54}" srcOrd="3" destOrd="0" parTransId="{8B81A4CB-D377-4575-B533-92FDAD6F0F60}" sibTransId="{904ACF68-9B5C-42B6-8509-CC04CDF3CF8A}"/>
    <dgm:cxn modelId="{D63EF160-C670-7A41-B198-9C3BFB7B71C4}" type="presOf" srcId="{E78D7727-5382-4713-BD8B-269085BF29F7}" destId="{4ECBE6A2-512C-4DB0-891F-32A1E9644C62}" srcOrd="0" destOrd="0" presId="urn:microsoft.com/office/officeart/2008/layout/HorizontalMultiLevelHierarchy"/>
    <dgm:cxn modelId="{ADEDD7E2-E478-4ECA-95EB-322B069B1D69}" srcId="{5206DD19-7B29-43D8-A0AC-BAD036357C71}" destId="{6E2CF10E-AFF3-4A21-9E89-8EC229E041E0}" srcOrd="4" destOrd="0" parTransId="{CACB2884-849F-4EF0-84B2-66D22A299699}" sibTransId="{24EC3A56-AF96-4BE4-A84F-9F4A3802D3DA}"/>
    <dgm:cxn modelId="{8BC23FF8-C4F5-4DE9-8654-F76BC12F783A}" srcId="{5206DD19-7B29-43D8-A0AC-BAD036357C71}" destId="{36E1C974-A60D-4E0C-92E5-0227F2BB4473}" srcOrd="11" destOrd="0" parTransId="{D7A21723-1CBC-4EFB-A1E7-847F7F69F662}" sibTransId="{09B7CAD3-9026-4BF6-82A6-D44AA524B116}"/>
    <dgm:cxn modelId="{98651D48-2097-3C41-84F0-9454DF16ACAC}" type="presOf" srcId="{D7A21723-1CBC-4EFB-A1E7-847F7F69F662}" destId="{B471233C-A8EA-4AD6-B02A-52A982C1E163}" srcOrd="1" destOrd="0" presId="urn:microsoft.com/office/officeart/2008/layout/HorizontalMultiLevelHierarchy"/>
    <dgm:cxn modelId="{0D2E615A-7748-DD42-9FCF-FC3E056DF482}" type="presOf" srcId="{A1A3CC7A-9946-483F-AE04-E7F28C70BD54}" destId="{F25074A1-0635-4468-9C2D-02D4C7E58154}" srcOrd="0" destOrd="0" presId="urn:microsoft.com/office/officeart/2008/layout/HorizontalMultiLevelHierarchy"/>
    <dgm:cxn modelId="{00BD2F5F-7B18-1A41-876E-4B6256F7565D}" type="presOf" srcId="{4408D78E-50B1-4357-A95A-81468E363142}" destId="{EADC6E1A-05D7-4166-9879-4FFA7B062067}" srcOrd="0" destOrd="0" presId="urn:microsoft.com/office/officeart/2008/layout/HorizontalMultiLevelHierarchy"/>
    <dgm:cxn modelId="{B66AA2C2-5B60-1649-A92D-A6F983F09591}" type="presOf" srcId="{F63254F3-8714-4811-A369-421C98B466EC}" destId="{0344182B-4B1E-4FC0-BA39-369C8F185288}" srcOrd="1" destOrd="0" presId="urn:microsoft.com/office/officeart/2008/layout/HorizontalMultiLevelHierarchy"/>
    <dgm:cxn modelId="{A77EBE9F-4FD1-A84C-AF2B-15EE998D3BB5}" type="presOf" srcId="{3482AC1B-EA54-4B58-9C64-A5363A7479D6}" destId="{12A2F17B-A2A5-4B1E-96B2-A6400C683640}" srcOrd="1" destOrd="0" presId="urn:microsoft.com/office/officeart/2008/layout/HorizontalMultiLevelHierarchy"/>
    <dgm:cxn modelId="{5BA1453E-5F00-CF46-B6FF-C274EB4B458B}" type="presOf" srcId="{F6EC94C4-FF0D-43E0-AD87-6F130433A8C7}" destId="{923DCD63-3FEC-4B0D-95E5-05DCCCA872FB}" srcOrd="0" destOrd="0" presId="urn:microsoft.com/office/officeart/2008/layout/HorizontalMultiLevelHierarchy"/>
    <dgm:cxn modelId="{204225B2-F619-4642-AF4E-51F2D72D9ADC}" srcId="{5206DD19-7B29-43D8-A0AC-BAD036357C71}" destId="{F6EC94C4-FF0D-43E0-AD87-6F130433A8C7}" srcOrd="10" destOrd="0" parTransId="{65A499B5-2071-4F84-AB7E-DCDEB4AAED20}" sibTransId="{104FCEB1-7DAB-44A4-931A-1CEF3F75E20B}"/>
    <dgm:cxn modelId="{EE0F54BA-AD6A-8C43-A03C-B59A76140FA5}" type="presOf" srcId="{CACB2884-849F-4EF0-84B2-66D22A299699}" destId="{A726F8B8-06D9-4C2D-84E4-5D87A34FFAD1}" srcOrd="0" destOrd="0" presId="urn:microsoft.com/office/officeart/2008/layout/HorizontalMultiLevelHierarchy"/>
    <dgm:cxn modelId="{835242AD-16F2-9349-9E2C-FC7A6D134E1C}" type="presOf" srcId="{5659E7F7-0386-0342-A9DB-0A47802806CC}" destId="{AED808AB-8A31-CA4A-8C15-F96EBB48DC5F}" srcOrd="1" destOrd="0" presId="urn:microsoft.com/office/officeart/2008/layout/HorizontalMultiLevelHierarchy"/>
    <dgm:cxn modelId="{ED9435AD-71C8-454B-AF74-5E22903A000C}" type="presOf" srcId="{BFC33F1C-6B1E-44C2-86B0-EE267DB0EACA}" destId="{6283D8F2-AA2A-4D2F-B25A-BB4F7D144748}" srcOrd="0" destOrd="0" presId="urn:microsoft.com/office/officeart/2008/layout/HorizontalMultiLevelHierarchy"/>
    <dgm:cxn modelId="{8F62FD2F-C100-4E4E-963D-867599BC31F5}" srcId="{9000160A-7DC2-42AC-BDF5-592B14E550F0}" destId="{248322E4-4AFC-4876-9BBF-8629DD79323D}" srcOrd="0" destOrd="0" parTransId="{9490BE55-3E90-469E-8DC7-B7FD2E647B07}" sibTransId="{87C0D882-330D-4B80-9B92-021908C46370}"/>
    <dgm:cxn modelId="{8F45DB40-4537-4C41-80AD-AF3018B610E6}" type="presOf" srcId="{65A499B5-2071-4F84-AB7E-DCDEB4AAED20}" destId="{DD22D493-F3C4-40EC-82BA-BA5BA6004C5E}" srcOrd="0" destOrd="0" presId="urn:microsoft.com/office/officeart/2008/layout/HorizontalMultiLevelHierarchy"/>
    <dgm:cxn modelId="{717B2E71-A4CC-419E-9AFA-AAB975A5C6C5}" srcId="{5206DD19-7B29-43D8-A0AC-BAD036357C71}" destId="{64F2C485-2CEB-45FE-BC88-EFD699863EE4}" srcOrd="0" destOrd="0" parTransId="{3482AC1B-EA54-4B58-9C64-A5363A7479D6}" sibTransId="{B3D6C745-BE3D-4D33-A84A-30BE7A5A3E4B}"/>
    <dgm:cxn modelId="{B5DB13A5-8548-A346-B077-EAFF94C06C07}" type="presOf" srcId="{3D9F7BC1-D73E-B04B-81B5-7124B6D18F5B}" destId="{D50CEBFD-35DC-DB41-8CDF-1C347976BBE7}" srcOrd="0" destOrd="0" presId="urn:microsoft.com/office/officeart/2008/layout/HorizontalMultiLevelHierarchy"/>
    <dgm:cxn modelId="{60C8130C-6998-EB4F-85CB-C0FE11DD5B81}" type="presOf" srcId="{36E1C974-A60D-4E0C-92E5-0227F2BB4473}" destId="{3A704807-B5BA-4245-AC20-BBA1220D6C7A}" srcOrd="0" destOrd="0" presId="urn:microsoft.com/office/officeart/2008/layout/HorizontalMultiLevelHierarchy"/>
    <dgm:cxn modelId="{5538444A-BB3B-AF4F-ACAD-DB6E2AE41590}" type="presOf" srcId="{C49668F8-037C-4F72-86AD-FB646DC6A77B}" destId="{35431D36-8B60-4263-BE0A-6FE4BEA3FB68}" srcOrd="1" destOrd="0" presId="urn:microsoft.com/office/officeart/2008/layout/HorizontalMultiLevelHierarchy"/>
    <dgm:cxn modelId="{5E69F690-ED7C-4563-81AD-6D57A991FE33}" srcId="{D0996E0F-4B56-4FF5-9E6A-22D75F9700C0}" destId="{083119F0-EC8D-463E-A2CA-74AF2604CCFB}" srcOrd="0" destOrd="0" parTransId="{7F0D3040-2389-4819-AC49-0F8FEA76BA4C}" sibTransId="{509C1C52-10DF-4328-94CE-6E80D829E3B2}"/>
    <dgm:cxn modelId="{F9FA2749-8DA2-5745-93B0-560EC4AC458C}" type="presOf" srcId="{D6DF3B48-942D-4293-87C7-CB03F9505C0F}" destId="{EE84E35C-C707-465E-AA17-C6E562617858}" srcOrd="0" destOrd="0" presId="urn:microsoft.com/office/officeart/2008/layout/HorizontalMultiLevelHierarchy"/>
    <dgm:cxn modelId="{7A16DCFF-76BC-B947-9B69-E4A971F0730A}" type="presOf" srcId="{17E9B839-1EF2-46D1-9A12-22A36D2E27F5}" destId="{8DD1EDB9-CAD9-4F27-9241-498FAB47EB11}" srcOrd="1" destOrd="0" presId="urn:microsoft.com/office/officeart/2008/layout/HorizontalMultiLevelHierarchy"/>
    <dgm:cxn modelId="{6EDDA6FE-1BA4-1A4C-8262-BE6275A62E6D}" type="presOf" srcId="{05FD3FFE-8319-4CA9-A63B-74FBA005CC4A}" destId="{E6C6AF6B-51D7-425C-B55A-9A5FA5064557}" srcOrd="1" destOrd="0" presId="urn:microsoft.com/office/officeart/2008/layout/HorizontalMultiLevelHierarchy"/>
    <dgm:cxn modelId="{6A6979F2-5077-9D4F-9C8A-87FAC01A3671}" type="presOf" srcId="{6B8BE3E5-21E9-4519-B872-6E4094A024E8}" destId="{AE509F8C-39FA-460E-9C8E-DFC4EC5F7856}" srcOrd="1" destOrd="0" presId="urn:microsoft.com/office/officeart/2008/layout/HorizontalMultiLevelHierarchy"/>
    <dgm:cxn modelId="{95C93E8A-4222-2D48-9CE3-2AE26214FAA6}" type="presOf" srcId="{9490BE55-3E90-469E-8DC7-B7FD2E647B07}" destId="{788C30CF-341A-497D-A1CD-8AE839E9397A}" srcOrd="1" destOrd="0" presId="urn:microsoft.com/office/officeart/2008/layout/HorizontalMultiLevelHierarchy"/>
    <dgm:cxn modelId="{751714E0-8D8C-F841-BB18-57E17B704EA7}" type="presOf" srcId="{C9A54BB6-F0A9-419D-8965-88D02321424C}" destId="{C9665FEC-88BB-43CE-8BD0-1A5F922BE7A3}" srcOrd="0" destOrd="0" presId="urn:microsoft.com/office/officeart/2008/layout/HorizontalMultiLevelHierarchy"/>
    <dgm:cxn modelId="{485F62DF-0ED7-4694-B4F1-B50A42A9C786}" srcId="{5206DD19-7B29-43D8-A0AC-BAD036357C71}" destId="{D0996E0F-4B56-4FF5-9E6A-22D75F9700C0}" srcOrd="9" destOrd="0" parTransId="{6A20D636-3128-4C82-A9FB-6E4E1726991C}" sibTransId="{899A1833-2D8D-421D-A6CD-8E60E943EC09}"/>
    <dgm:cxn modelId="{9BA5E5DF-D204-8A44-AAF8-D30E1BCD2C70}" type="presOf" srcId="{248322E4-4AFC-4876-9BBF-8629DD79323D}" destId="{7DE27B0F-1744-424D-8D2E-B42C24646B36}" srcOrd="0" destOrd="0" presId="urn:microsoft.com/office/officeart/2008/layout/HorizontalMultiLevelHierarchy"/>
    <dgm:cxn modelId="{740FF243-3A50-014D-8D6E-E082D13E46F5}" type="presParOf" srcId="{EE84E35C-C707-465E-AA17-C6E562617858}" destId="{8B1EB8EC-E0CE-420D-9376-D53BDBBE5DAA}" srcOrd="0" destOrd="0" presId="urn:microsoft.com/office/officeart/2008/layout/HorizontalMultiLevelHierarchy"/>
    <dgm:cxn modelId="{E55DA166-3D2D-9F40-AEED-46163A9579D7}" type="presParOf" srcId="{8B1EB8EC-E0CE-420D-9376-D53BDBBE5DAA}" destId="{0F37C322-FBB8-41F2-A83F-13F828FC5AEA}" srcOrd="0" destOrd="0" presId="urn:microsoft.com/office/officeart/2008/layout/HorizontalMultiLevelHierarchy"/>
    <dgm:cxn modelId="{A0F59C73-E106-4C42-91AC-638A14BA8AD0}" type="presParOf" srcId="{8B1EB8EC-E0CE-420D-9376-D53BDBBE5DAA}" destId="{AF8C51EF-9726-4E79-80A8-D973BE572EEC}" srcOrd="1" destOrd="0" presId="urn:microsoft.com/office/officeart/2008/layout/HorizontalMultiLevelHierarchy"/>
    <dgm:cxn modelId="{66988E32-FBF3-504A-9DAB-6B8D32E8E904}" type="presParOf" srcId="{AF8C51EF-9726-4E79-80A8-D973BE572EEC}" destId="{B349E7DA-3472-4050-A3D7-A1ED4905BD0E}" srcOrd="0" destOrd="0" presId="urn:microsoft.com/office/officeart/2008/layout/HorizontalMultiLevelHierarchy"/>
    <dgm:cxn modelId="{8EF5E4C5-CD3C-7A4F-A360-52462CED8F45}" type="presParOf" srcId="{B349E7DA-3472-4050-A3D7-A1ED4905BD0E}" destId="{12A2F17B-A2A5-4B1E-96B2-A6400C683640}" srcOrd="0" destOrd="0" presId="urn:microsoft.com/office/officeart/2008/layout/HorizontalMultiLevelHierarchy"/>
    <dgm:cxn modelId="{EF263A13-E6D6-2D4D-B209-D53054AA67DF}" type="presParOf" srcId="{AF8C51EF-9726-4E79-80A8-D973BE572EEC}" destId="{1405FEE8-DC3F-4FB5-88E3-6FB36129967B}" srcOrd="1" destOrd="0" presId="urn:microsoft.com/office/officeart/2008/layout/HorizontalMultiLevelHierarchy"/>
    <dgm:cxn modelId="{9249FFEC-C2AB-D543-9867-56BAD7F014F7}" type="presParOf" srcId="{1405FEE8-DC3F-4FB5-88E3-6FB36129967B}" destId="{A8907639-D528-4B9D-8C05-4A13F5466266}" srcOrd="0" destOrd="0" presId="urn:microsoft.com/office/officeart/2008/layout/HorizontalMultiLevelHierarchy"/>
    <dgm:cxn modelId="{7EAA34EA-F656-5B47-A17A-B1FA569BCE60}" type="presParOf" srcId="{1405FEE8-DC3F-4FB5-88E3-6FB36129967B}" destId="{1649D6FF-0C2C-4D26-9F48-1D33134C6149}" srcOrd="1" destOrd="0" presId="urn:microsoft.com/office/officeart/2008/layout/HorizontalMultiLevelHierarchy"/>
    <dgm:cxn modelId="{A1738A20-AE90-1E4E-B8DD-ADDA8C48939D}" type="presParOf" srcId="{1649D6FF-0C2C-4D26-9F48-1D33134C6149}" destId="{319AB62D-8109-433C-97EC-53792D13F1B1}" srcOrd="0" destOrd="0" presId="urn:microsoft.com/office/officeart/2008/layout/HorizontalMultiLevelHierarchy"/>
    <dgm:cxn modelId="{20F7FD9E-8497-784D-900C-D1C9757910A4}" type="presParOf" srcId="{319AB62D-8109-433C-97EC-53792D13F1B1}" destId="{E6C6AF6B-51D7-425C-B55A-9A5FA5064557}" srcOrd="0" destOrd="0" presId="urn:microsoft.com/office/officeart/2008/layout/HorizontalMultiLevelHierarchy"/>
    <dgm:cxn modelId="{21156B07-3AE5-3948-BF28-1F34689238AB}" type="presParOf" srcId="{1649D6FF-0C2C-4D26-9F48-1D33134C6149}" destId="{7DB6B64F-0C25-44CB-BE06-1F25FC502CFB}" srcOrd="1" destOrd="0" presId="urn:microsoft.com/office/officeart/2008/layout/HorizontalMultiLevelHierarchy"/>
    <dgm:cxn modelId="{B578CF82-EC84-E441-A071-1213D2020E9E}" type="presParOf" srcId="{7DB6B64F-0C25-44CB-BE06-1F25FC502CFB}" destId="{8AC8AA30-A13E-4BB8-9F8F-B4B68D5C3C42}" srcOrd="0" destOrd="0" presId="urn:microsoft.com/office/officeart/2008/layout/HorizontalMultiLevelHierarchy"/>
    <dgm:cxn modelId="{C3348E2F-DBEB-3E4F-A367-4B58D35F2C7E}" type="presParOf" srcId="{7DB6B64F-0C25-44CB-BE06-1F25FC502CFB}" destId="{C25B12EF-8B6E-4165-9611-1219A91E39A9}" srcOrd="1" destOrd="0" presId="urn:microsoft.com/office/officeart/2008/layout/HorizontalMultiLevelHierarchy"/>
    <dgm:cxn modelId="{4745E787-78E3-984F-8BF0-245C347BD552}" type="presParOf" srcId="{1649D6FF-0C2C-4D26-9F48-1D33134C6149}" destId="{D12FACF2-9637-4C47-93E0-1499021DE9CD}" srcOrd="2" destOrd="0" presId="urn:microsoft.com/office/officeart/2008/layout/HorizontalMultiLevelHierarchy"/>
    <dgm:cxn modelId="{FC979EF1-D389-DF43-A8E8-C0631B586709}" type="presParOf" srcId="{D12FACF2-9637-4C47-93E0-1499021DE9CD}" destId="{8C858720-2512-4C08-BB9F-380B0C7EEFCC}" srcOrd="0" destOrd="0" presId="urn:microsoft.com/office/officeart/2008/layout/HorizontalMultiLevelHierarchy"/>
    <dgm:cxn modelId="{DB893416-2444-C44B-B38A-9547DAC5C769}" type="presParOf" srcId="{1649D6FF-0C2C-4D26-9F48-1D33134C6149}" destId="{D57D1CF0-13EF-4143-99D4-D71B29A5A637}" srcOrd="3" destOrd="0" presId="urn:microsoft.com/office/officeart/2008/layout/HorizontalMultiLevelHierarchy"/>
    <dgm:cxn modelId="{E228F75A-8054-2340-85B0-01725C529072}" type="presParOf" srcId="{D57D1CF0-13EF-4143-99D4-D71B29A5A637}" destId="{85B43848-10DD-43CC-961E-250E883FB4E0}" srcOrd="0" destOrd="0" presId="urn:microsoft.com/office/officeart/2008/layout/HorizontalMultiLevelHierarchy"/>
    <dgm:cxn modelId="{31B67957-7FEF-0B43-91D6-446684F5EEF0}" type="presParOf" srcId="{D57D1CF0-13EF-4143-99D4-D71B29A5A637}" destId="{2B5697C7-FC6E-499D-B256-279CC49952C0}" srcOrd="1" destOrd="0" presId="urn:microsoft.com/office/officeart/2008/layout/HorizontalMultiLevelHierarchy"/>
    <dgm:cxn modelId="{DEE2F3CE-3E79-8D4E-9B7E-F8FAB0312F60}" type="presParOf" srcId="{1649D6FF-0C2C-4D26-9F48-1D33134C6149}" destId="{D50CEBFD-35DC-DB41-8CDF-1C347976BBE7}" srcOrd="4" destOrd="0" presId="urn:microsoft.com/office/officeart/2008/layout/HorizontalMultiLevelHierarchy"/>
    <dgm:cxn modelId="{B06A0966-8AE1-CD48-89CE-50FCE9382731}" type="presParOf" srcId="{D50CEBFD-35DC-DB41-8CDF-1C347976BBE7}" destId="{A2B30780-1B5E-C943-B449-4C7B33343EEE}" srcOrd="0" destOrd="0" presId="urn:microsoft.com/office/officeart/2008/layout/HorizontalMultiLevelHierarchy"/>
    <dgm:cxn modelId="{B4C9C5C6-8D06-D546-A0E0-518045989FCB}" type="presParOf" srcId="{1649D6FF-0C2C-4D26-9F48-1D33134C6149}" destId="{99F5B267-0B10-834C-B8BA-6BF590AF95B2}" srcOrd="5" destOrd="0" presId="urn:microsoft.com/office/officeart/2008/layout/HorizontalMultiLevelHierarchy"/>
    <dgm:cxn modelId="{04D4C381-F726-794C-80F5-9A546EEC1785}" type="presParOf" srcId="{99F5B267-0B10-834C-B8BA-6BF590AF95B2}" destId="{1DC96663-E5F6-7A4F-AEC9-908BFC36D3B6}" srcOrd="0" destOrd="0" presId="urn:microsoft.com/office/officeart/2008/layout/HorizontalMultiLevelHierarchy"/>
    <dgm:cxn modelId="{3799D3FF-79C8-244D-8DC3-CB9474DAA1F3}" type="presParOf" srcId="{99F5B267-0B10-834C-B8BA-6BF590AF95B2}" destId="{338A3F98-9C9A-AE46-AACF-11739759493E}" srcOrd="1" destOrd="0" presId="urn:microsoft.com/office/officeart/2008/layout/HorizontalMultiLevelHierarchy"/>
    <dgm:cxn modelId="{F67EC5D9-E165-6441-BCF0-7DEF295C9A1A}" type="presParOf" srcId="{AF8C51EF-9726-4E79-80A8-D973BE572EEC}" destId="{97AD7412-6F74-42D2-B57A-51200B4AA64B}" srcOrd="2" destOrd="0" presId="urn:microsoft.com/office/officeart/2008/layout/HorizontalMultiLevelHierarchy"/>
    <dgm:cxn modelId="{C807AE24-72F3-CC41-88B1-9D9814269E6C}" type="presParOf" srcId="{97AD7412-6F74-42D2-B57A-51200B4AA64B}" destId="{C0E88563-D265-4785-8505-A00A06B8CCDE}" srcOrd="0" destOrd="0" presId="urn:microsoft.com/office/officeart/2008/layout/HorizontalMultiLevelHierarchy"/>
    <dgm:cxn modelId="{6AA5191F-70A4-7C46-B4C7-7B6A6C030B8A}" type="presParOf" srcId="{AF8C51EF-9726-4E79-80A8-D973BE572EEC}" destId="{8F152529-65F8-4913-80F1-261C84752DC9}" srcOrd="3" destOrd="0" presId="urn:microsoft.com/office/officeart/2008/layout/HorizontalMultiLevelHierarchy"/>
    <dgm:cxn modelId="{1FB2D39D-B847-7E42-842E-0151B77097DC}" type="presParOf" srcId="{8F152529-65F8-4913-80F1-261C84752DC9}" destId="{4A84E62B-6C95-479E-829A-A17E993655E1}" srcOrd="0" destOrd="0" presId="urn:microsoft.com/office/officeart/2008/layout/HorizontalMultiLevelHierarchy"/>
    <dgm:cxn modelId="{DDAFD242-80E3-6443-B681-66F6D2564549}" type="presParOf" srcId="{8F152529-65F8-4913-80F1-261C84752DC9}" destId="{EB134AEA-6397-4328-990C-1D0337F8F644}" srcOrd="1" destOrd="0" presId="urn:microsoft.com/office/officeart/2008/layout/HorizontalMultiLevelHierarchy"/>
    <dgm:cxn modelId="{9C36A647-F8FD-C740-89D5-401B10FC6964}" type="presParOf" srcId="{EB134AEA-6397-4328-990C-1D0337F8F644}" destId="{FDF7977C-F7CC-4590-B0CC-6AF399FD7E40}" srcOrd="0" destOrd="0" presId="urn:microsoft.com/office/officeart/2008/layout/HorizontalMultiLevelHierarchy"/>
    <dgm:cxn modelId="{1AB3A573-8297-8644-B12C-1C98E4EEEB59}" type="presParOf" srcId="{FDF7977C-F7CC-4590-B0CC-6AF399FD7E40}" destId="{55E0B253-BC63-4103-9ED1-BB8BAA12D17E}" srcOrd="0" destOrd="0" presId="urn:microsoft.com/office/officeart/2008/layout/HorizontalMultiLevelHierarchy"/>
    <dgm:cxn modelId="{197D5A27-1D08-0147-A86E-2236DF3C879A}" type="presParOf" srcId="{EB134AEA-6397-4328-990C-1D0337F8F644}" destId="{DBCE1ED9-D0F5-47F5-A230-54588E19A290}" srcOrd="1" destOrd="0" presId="urn:microsoft.com/office/officeart/2008/layout/HorizontalMultiLevelHierarchy"/>
    <dgm:cxn modelId="{0FA3F7A5-6C2A-9A49-B373-E2363AF53949}" type="presParOf" srcId="{DBCE1ED9-D0F5-47F5-A230-54588E19A290}" destId="{57A21961-DFF4-4882-B872-CD370AFA4D3E}" srcOrd="0" destOrd="0" presId="urn:microsoft.com/office/officeart/2008/layout/HorizontalMultiLevelHierarchy"/>
    <dgm:cxn modelId="{A5BAE86F-FF1C-0A4A-A969-DF64689D6ADA}" type="presParOf" srcId="{DBCE1ED9-D0F5-47F5-A230-54588E19A290}" destId="{9EAA36F4-A569-4F55-8A17-8AF862E56991}" srcOrd="1" destOrd="0" presId="urn:microsoft.com/office/officeart/2008/layout/HorizontalMultiLevelHierarchy"/>
    <dgm:cxn modelId="{29879108-DCEC-8445-B276-82B83DB1580C}" type="presParOf" srcId="{EB134AEA-6397-4328-990C-1D0337F8F644}" destId="{53E91D58-85C8-564C-89A3-C1DE3A222011}" srcOrd="2" destOrd="0" presId="urn:microsoft.com/office/officeart/2008/layout/HorizontalMultiLevelHierarchy"/>
    <dgm:cxn modelId="{64D9EA9A-4837-3C46-8BEB-715373CCA433}" type="presParOf" srcId="{53E91D58-85C8-564C-89A3-C1DE3A222011}" destId="{AED808AB-8A31-CA4A-8C15-F96EBB48DC5F}" srcOrd="0" destOrd="0" presId="urn:microsoft.com/office/officeart/2008/layout/HorizontalMultiLevelHierarchy"/>
    <dgm:cxn modelId="{541AECD5-C190-634F-9615-ADAAA27AC1D5}" type="presParOf" srcId="{EB134AEA-6397-4328-990C-1D0337F8F644}" destId="{A9989116-AAA8-624D-BD54-27921E37AF75}" srcOrd="3" destOrd="0" presId="urn:microsoft.com/office/officeart/2008/layout/HorizontalMultiLevelHierarchy"/>
    <dgm:cxn modelId="{0F956C6C-57DA-DA4C-BAE6-52756772F88F}" type="presParOf" srcId="{A9989116-AAA8-624D-BD54-27921E37AF75}" destId="{DBCA3827-776F-4F47-922E-61D9262993DE}" srcOrd="0" destOrd="0" presId="urn:microsoft.com/office/officeart/2008/layout/HorizontalMultiLevelHierarchy"/>
    <dgm:cxn modelId="{9EF657F5-D93F-EA43-A145-0E9E7D01A5DF}" type="presParOf" srcId="{A9989116-AAA8-624D-BD54-27921E37AF75}" destId="{DB88E98C-9CD3-564C-9513-35D3697584AB}" srcOrd="1" destOrd="0" presId="urn:microsoft.com/office/officeart/2008/layout/HorizontalMultiLevelHierarchy"/>
    <dgm:cxn modelId="{5D7BBE2D-86A7-B54B-854E-9A84ACB22492}" type="presParOf" srcId="{AF8C51EF-9726-4E79-80A8-D973BE572EEC}" destId="{09E9A00C-C45C-4428-991F-A9AFE3A4BAE1}" srcOrd="4" destOrd="0" presId="urn:microsoft.com/office/officeart/2008/layout/HorizontalMultiLevelHierarchy"/>
    <dgm:cxn modelId="{C79C0CF5-3433-1A42-9B2C-EC9D7CBA8C08}" type="presParOf" srcId="{09E9A00C-C45C-4428-991F-A9AFE3A4BAE1}" destId="{983A890A-31D8-467F-97FB-D7B41CFB4778}" srcOrd="0" destOrd="0" presId="urn:microsoft.com/office/officeart/2008/layout/HorizontalMultiLevelHierarchy"/>
    <dgm:cxn modelId="{9F6B6D68-65B5-BC47-99D5-D2C13A940FEC}" type="presParOf" srcId="{AF8C51EF-9726-4E79-80A8-D973BE572EEC}" destId="{67F08A43-04E2-4DB3-8940-6E7409973D7F}" srcOrd="5" destOrd="0" presId="urn:microsoft.com/office/officeart/2008/layout/HorizontalMultiLevelHierarchy"/>
    <dgm:cxn modelId="{315D03BB-224C-D246-9F34-0F151012B309}" type="presParOf" srcId="{67F08A43-04E2-4DB3-8940-6E7409973D7F}" destId="{FAF1D987-77D4-4A1B-8A1F-77F317544D34}" srcOrd="0" destOrd="0" presId="urn:microsoft.com/office/officeart/2008/layout/HorizontalMultiLevelHierarchy"/>
    <dgm:cxn modelId="{1F921781-588F-AA4E-929C-F0864F0C4E0B}" type="presParOf" srcId="{67F08A43-04E2-4DB3-8940-6E7409973D7F}" destId="{5357AC9C-74B2-420C-8689-6B131BBD0D12}" srcOrd="1" destOrd="0" presId="urn:microsoft.com/office/officeart/2008/layout/HorizontalMultiLevelHierarchy"/>
    <dgm:cxn modelId="{E70C0C53-713A-EF44-B78A-E9C9A1603D28}" type="presParOf" srcId="{5357AC9C-74B2-420C-8689-6B131BBD0D12}" destId="{F3C88519-E113-49F5-9166-FA2E55F09934}" srcOrd="0" destOrd="0" presId="urn:microsoft.com/office/officeart/2008/layout/HorizontalMultiLevelHierarchy"/>
    <dgm:cxn modelId="{03A5883B-89FB-6243-83D3-A3C1574D2431}" type="presParOf" srcId="{F3C88519-E113-49F5-9166-FA2E55F09934}" destId="{AE509F8C-39FA-460E-9C8E-DFC4EC5F7856}" srcOrd="0" destOrd="0" presId="urn:microsoft.com/office/officeart/2008/layout/HorizontalMultiLevelHierarchy"/>
    <dgm:cxn modelId="{DB145586-E0D7-524E-84BE-F5FC231DAAFD}" type="presParOf" srcId="{5357AC9C-74B2-420C-8689-6B131BBD0D12}" destId="{7BA812D1-7440-4EC0-9B87-069498682220}" srcOrd="1" destOrd="0" presId="urn:microsoft.com/office/officeart/2008/layout/HorizontalMultiLevelHierarchy"/>
    <dgm:cxn modelId="{C73BC077-C27A-614D-8CE4-4807EFF6D5D2}" type="presParOf" srcId="{7BA812D1-7440-4EC0-9B87-069498682220}" destId="{7775DEF7-C793-40DA-B894-E95045D8256D}" srcOrd="0" destOrd="0" presId="urn:microsoft.com/office/officeart/2008/layout/HorizontalMultiLevelHierarchy"/>
    <dgm:cxn modelId="{CCD2FCBC-D378-9547-812E-84DBBE24C47E}" type="presParOf" srcId="{7BA812D1-7440-4EC0-9B87-069498682220}" destId="{B9D6332D-EE32-4B50-99EB-E3A66737CD3C}" srcOrd="1" destOrd="0" presId="urn:microsoft.com/office/officeart/2008/layout/HorizontalMultiLevelHierarchy"/>
    <dgm:cxn modelId="{2127736F-57CD-1D4B-81B1-EE76DFB20C3B}" type="presParOf" srcId="{5357AC9C-74B2-420C-8689-6B131BBD0D12}" destId="{7117C262-72BE-4261-894A-892E979EBABE}" srcOrd="2" destOrd="0" presId="urn:microsoft.com/office/officeart/2008/layout/HorizontalMultiLevelHierarchy"/>
    <dgm:cxn modelId="{903FB2C4-9CB4-5540-B6E1-843BF915DC8D}" type="presParOf" srcId="{7117C262-72BE-4261-894A-892E979EBABE}" destId="{1F1942AE-CCDC-47C6-89E1-96D03946FB70}" srcOrd="0" destOrd="0" presId="urn:microsoft.com/office/officeart/2008/layout/HorizontalMultiLevelHierarchy"/>
    <dgm:cxn modelId="{43F69688-9942-824F-A334-73B54600C51D}" type="presParOf" srcId="{5357AC9C-74B2-420C-8689-6B131BBD0D12}" destId="{25500018-2474-49B9-A90F-ED4CC47A472B}" srcOrd="3" destOrd="0" presId="urn:microsoft.com/office/officeart/2008/layout/HorizontalMultiLevelHierarchy"/>
    <dgm:cxn modelId="{68A12F74-C077-D64A-9553-B1177C368F06}" type="presParOf" srcId="{25500018-2474-49B9-A90F-ED4CC47A472B}" destId="{8DADCCA2-7D64-4A21-966A-1E8C6A301248}" srcOrd="0" destOrd="0" presId="urn:microsoft.com/office/officeart/2008/layout/HorizontalMultiLevelHierarchy"/>
    <dgm:cxn modelId="{B9717A04-D029-604D-8D1D-7563EF66815C}" type="presParOf" srcId="{25500018-2474-49B9-A90F-ED4CC47A472B}" destId="{4DCAD33D-B239-408B-BC44-8B62AB20C579}" srcOrd="1" destOrd="0" presId="urn:microsoft.com/office/officeart/2008/layout/HorizontalMultiLevelHierarchy"/>
    <dgm:cxn modelId="{6747FE39-5132-464C-A01D-B39BDC872581}" type="presParOf" srcId="{4DCAD33D-B239-408B-BC44-8B62AB20C579}" destId="{4ECBE6A2-512C-4DB0-891F-32A1E9644C62}" srcOrd="0" destOrd="0" presId="urn:microsoft.com/office/officeart/2008/layout/HorizontalMultiLevelHierarchy"/>
    <dgm:cxn modelId="{29021747-5623-2941-BD10-C45F396EBCF6}" type="presParOf" srcId="{4ECBE6A2-512C-4DB0-891F-32A1E9644C62}" destId="{815AB850-4729-4B0D-8693-261F1CDDB37F}" srcOrd="0" destOrd="0" presId="urn:microsoft.com/office/officeart/2008/layout/HorizontalMultiLevelHierarchy"/>
    <dgm:cxn modelId="{7401D593-BB15-7748-A9C7-EBEA7C77D444}" type="presParOf" srcId="{4DCAD33D-B239-408B-BC44-8B62AB20C579}" destId="{4930023C-D174-4640-982E-E2771B226449}" srcOrd="1" destOrd="0" presId="urn:microsoft.com/office/officeart/2008/layout/HorizontalMultiLevelHierarchy"/>
    <dgm:cxn modelId="{0A43C9AB-381A-244A-B514-10E7CB24FFBE}" type="presParOf" srcId="{4930023C-D174-4640-982E-E2771B226449}" destId="{EADC6E1A-05D7-4166-9879-4FFA7B062067}" srcOrd="0" destOrd="0" presId="urn:microsoft.com/office/officeart/2008/layout/HorizontalMultiLevelHierarchy"/>
    <dgm:cxn modelId="{BB12429B-38C7-B24F-8DAC-CCA6CF17A11D}" type="presParOf" srcId="{4930023C-D174-4640-982E-E2771B226449}" destId="{3B771BD4-609E-460E-B360-5996ECF159CA}" srcOrd="1" destOrd="0" presId="urn:microsoft.com/office/officeart/2008/layout/HorizontalMultiLevelHierarchy"/>
    <dgm:cxn modelId="{B4CA42BB-429C-4548-A0CF-C384B7BD3C67}" type="presParOf" srcId="{AF8C51EF-9726-4E79-80A8-D973BE572EEC}" destId="{10643053-697C-42B7-8E51-ECD529546234}" srcOrd="6" destOrd="0" presId="urn:microsoft.com/office/officeart/2008/layout/HorizontalMultiLevelHierarchy"/>
    <dgm:cxn modelId="{6BFE241E-CB86-5146-B428-4C55C36ED210}" type="presParOf" srcId="{10643053-697C-42B7-8E51-ECD529546234}" destId="{D649715C-072D-40B4-8B80-E23F89B38A92}" srcOrd="0" destOrd="0" presId="urn:microsoft.com/office/officeart/2008/layout/HorizontalMultiLevelHierarchy"/>
    <dgm:cxn modelId="{19067CFC-2383-1849-9E19-8F6E73E1E24B}" type="presParOf" srcId="{AF8C51EF-9726-4E79-80A8-D973BE572EEC}" destId="{E60DE0D9-6D71-4DFA-B8B9-7855FFA83720}" srcOrd="7" destOrd="0" presId="urn:microsoft.com/office/officeart/2008/layout/HorizontalMultiLevelHierarchy"/>
    <dgm:cxn modelId="{371EC12E-BC26-DB48-B0BD-B85D98C5F957}" type="presParOf" srcId="{E60DE0D9-6D71-4DFA-B8B9-7855FFA83720}" destId="{F25074A1-0635-4468-9C2D-02D4C7E58154}" srcOrd="0" destOrd="0" presId="urn:microsoft.com/office/officeart/2008/layout/HorizontalMultiLevelHierarchy"/>
    <dgm:cxn modelId="{C0CBB3D8-0386-4F48-A66D-3A4AC39432E2}" type="presParOf" srcId="{E60DE0D9-6D71-4DFA-B8B9-7855FFA83720}" destId="{7B641BD4-0CFE-4D7E-B09B-B7F58EBFD09F}" srcOrd="1" destOrd="0" presId="urn:microsoft.com/office/officeart/2008/layout/HorizontalMultiLevelHierarchy"/>
    <dgm:cxn modelId="{1CB27166-BAB7-6247-B2A5-2FD75FA42944}" type="presParOf" srcId="{7B641BD4-0CFE-4D7E-B09B-B7F58EBFD09F}" destId="{E6780EC6-E4BA-4DF3-B6B4-3B4C59B11409}" srcOrd="0" destOrd="0" presId="urn:microsoft.com/office/officeart/2008/layout/HorizontalMultiLevelHierarchy"/>
    <dgm:cxn modelId="{50D6BE1D-DF18-294D-9F2E-6BB939507F53}" type="presParOf" srcId="{E6780EC6-E4BA-4DF3-B6B4-3B4C59B11409}" destId="{35431D36-8B60-4263-BE0A-6FE4BEA3FB68}" srcOrd="0" destOrd="0" presId="urn:microsoft.com/office/officeart/2008/layout/HorizontalMultiLevelHierarchy"/>
    <dgm:cxn modelId="{A95AA001-9FAF-764F-86F2-6BB118341F71}" type="presParOf" srcId="{7B641BD4-0CFE-4D7E-B09B-B7F58EBFD09F}" destId="{49420957-0421-456E-8936-EA58F09D0E3E}" srcOrd="1" destOrd="0" presId="urn:microsoft.com/office/officeart/2008/layout/HorizontalMultiLevelHierarchy"/>
    <dgm:cxn modelId="{1FA696E6-32D5-1A4E-ABE9-C441C49F256D}" type="presParOf" srcId="{49420957-0421-456E-8936-EA58F09D0E3E}" destId="{B11EFA7D-B6EB-4062-AE5A-EE6B9025D46F}" srcOrd="0" destOrd="0" presId="urn:microsoft.com/office/officeart/2008/layout/HorizontalMultiLevelHierarchy"/>
    <dgm:cxn modelId="{88BE34FA-215D-D548-B24F-06D9C88EBE26}" type="presParOf" srcId="{49420957-0421-456E-8936-EA58F09D0E3E}" destId="{7250D0D6-D7A0-4F40-8C0F-98E1FE799A96}" srcOrd="1" destOrd="0" presId="urn:microsoft.com/office/officeart/2008/layout/HorizontalMultiLevelHierarchy"/>
    <dgm:cxn modelId="{3426F6CA-FA91-754F-9750-DC553CA462EF}" type="presParOf" srcId="{AF8C51EF-9726-4E79-80A8-D973BE572EEC}" destId="{A726F8B8-06D9-4C2D-84E4-5D87A34FFAD1}" srcOrd="8" destOrd="0" presId="urn:microsoft.com/office/officeart/2008/layout/HorizontalMultiLevelHierarchy"/>
    <dgm:cxn modelId="{B8CE5D7E-1679-7F4F-8866-69227A7574D0}" type="presParOf" srcId="{A726F8B8-06D9-4C2D-84E4-5D87A34FFAD1}" destId="{173B8A03-29A3-4FF3-B2F5-D46A756F3C26}" srcOrd="0" destOrd="0" presId="urn:microsoft.com/office/officeart/2008/layout/HorizontalMultiLevelHierarchy"/>
    <dgm:cxn modelId="{0ADF8B87-8587-5B41-8FEE-22310CC441A0}" type="presParOf" srcId="{AF8C51EF-9726-4E79-80A8-D973BE572EEC}" destId="{1DAD21A3-DBB3-4C00-B300-4B28B323B2CD}" srcOrd="9" destOrd="0" presId="urn:microsoft.com/office/officeart/2008/layout/HorizontalMultiLevelHierarchy"/>
    <dgm:cxn modelId="{594F7977-02E2-7D4B-988D-50E402F254AF}" type="presParOf" srcId="{1DAD21A3-DBB3-4C00-B300-4B28B323B2CD}" destId="{35B48808-5A97-4D56-BA10-0BDC47694FF0}" srcOrd="0" destOrd="0" presId="urn:microsoft.com/office/officeart/2008/layout/HorizontalMultiLevelHierarchy"/>
    <dgm:cxn modelId="{6ED06ACD-9FBD-AD46-979B-2D146389D7DE}" type="presParOf" srcId="{1DAD21A3-DBB3-4C00-B300-4B28B323B2CD}" destId="{FF9D6EA0-88C5-49B3-8D10-9EFC07D6DCC2}" srcOrd="1" destOrd="0" presId="urn:microsoft.com/office/officeart/2008/layout/HorizontalMultiLevelHierarchy"/>
    <dgm:cxn modelId="{B87D772F-6BE8-6542-8335-26E740489F48}" type="presParOf" srcId="{AF8C51EF-9726-4E79-80A8-D973BE572EEC}" destId="{678CB50B-D6CB-4D0E-9028-0FFD8C7A8FB2}" srcOrd="10" destOrd="0" presId="urn:microsoft.com/office/officeart/2008/layout/HorizontalMultiLevelHierarchy"/>
    <dgm:cxn modelId="{8F2425DD-D1AA-6B4F-8D20-9A2470D8FDCE}" type="presParOf" srcId="{678CB50B-D6CB-4D0E-9028-0FFD8C7A8FB2}" destId="{DD5CB42C-B738-4906-936F-25E6EBEFD58C}" srcOrd="0" destOrd="0" presId="urn:microsoft.com/office/officeart/2008/layout/HorizontalMultiLevelHierarchy"/>
    <dgm:cxn modelId="{0CBF6503-AFCC-A142-A41A-11428DB78CE6}" type="presParOf" srcId="{AF8C51EF-9726-4E79-80A8-D973BE572EEC}" destId="{97BE1027-E762-4BF0-9A9F-89431906962D}" srcOrd="11" destOrd="0" presId="urn:microsoft.com/office/officeart/2008/layout/HorizontalMultiLevelHierarchy"/>
    <dgm:cxn modelId="{7C4408F3-149F-7B4E-A478-80866508F583}" type="presParOf" srcId="{97BE1027-E762-4BF0-9A9F-89431906962D}" destId="{B2477DA0-B27C-4E1E-963E-627969A115FF}" srcOrd="0" destOrd="0" presId="urn:microsoft.com/office/officeart/2008/layout/HorizontalMultiLevelHierarchy"/>
    <dgm:cxn modelId="{42BF824F-5282-4D46-A999-BFCE5A2434AA}" type="presParOf" srcId="{97BE1027-E762-4BF0-9A9F-89431906962D}" destId="{7D74B50A-F15C-4D48-8F0E-DBA98044AD60}" srcOrd="1" destOrd="0" presId="urn:microsoft.com/office/officeart/2008/layout/HorizontalMultiLevelHierarchy"/>
    <dgm:cxn modelId="{30719DB5-AF8E-724F-A45D-F8E5F48A6D15}" type="presParOf" srcId="{AF8C51EF-9726-4E79-80A8-D973BE572EEC}" destId="{6283D8F2-AA2A-4D2F-B25A-BB4F7D144748}" srcOrd="12" destOrd="0" presId="urn:microsoft.com/office/officeart/2008/layout/HorizontalMultiLevelHierarchy"/>
    <dgm:cxn modelId="{3FC83F61-D6FF-2D4B-96C3-CD3229600C7B}" type="presParOf" srcId="{6283D8F2-AA2A-4D2F-B25A-BB4F7D144748}" destId="{5C41F927-4FAA-4F2C-9D5B-31FD7424DBCE}" srcOrd="0" destOrd="0" presId="urn:microsoft.com/office/officeart/2008/layout/HorizontalMultiLevelHierarchy"/>
    <dgm:cxn modelId="{9B6BC1EE-EAA5-0245-ADEF-FABDE6F3BB46}" type="presParOf" srcId="{AF8C51EF-9726-4E79-80A8-D973BE572EEC}" destId="{A71AEC54-A44A-4608-9DEA-8E86F3CFAEF5}" srcOrd="13" destOrd="0" presId="urn:microsoft.com/office/officeart/2008/layout/HorizontalMultiLevelHierarchy"/>
    <dgm:cxn modelId="{6F4CB89E-7209-624B-ACE5-C59FEC670CFF}" type="presParOf" srcId="{A71AEC54-A44A-4608-9DEA-8E86F3CFAEF5}" destId="{A3286F31-41CF-4EBE-99FF-49F8BABE29DC}" srcOrd="0" destOrd="0" presId="urn:microsoft.com/office/officeart/2008/layout/HorizontalMultiLevelHierarchy"/>
    <dgm:cxn modelId="{E57116B5-FF4E-AF4E-B961-4B639509D0A1}" type="presParOf" srcId="{A71AEC54-A44A-4608-9DEA-8E86F3CFAEF5}" destId="{0B11EF73-885C-4148-89DF-062FA5D48319}" srcOrd="1" destOrd="0" presId="urn:microsoft.com/office/officeart/2008/layout/HorizontalMultiLevelHierarchy"/>
    <dgm:cxn modelId="{A068EBDB-00DB-AC4E-99E9-B737AB309853}" type="presParOf" srcId="{AF8C51EF-9726-4E79-80A8-D973BE572EEC}" destId="{C9665FEC-88BB-43CE-8BD0-1A5F922BE7A3}" srcOrd="14" destOrd="0" presId="urn:microsoft.com/office/officeart/2008/layout/HorizontalMultiLevelHierarchy"/>
    <dgm:cxn modelId="{800FFCBC-B953-0948-B805-5805D86238B5}" type="presParOf" srcId="{C9665FEC-88BB-43CE-8BD0-1A5F922BE7A3}" destId="{E0B95915-B854-4448-B120-BD9204D8F479}" srcOrd="0" destOrd="0" presId="urn:microsoft.com/office/officeart/2008/layout/HorizontalMultiLevelHierarchy"/>
    <dgm:cxn modelId="{1B111A14-961F-F746-8F86-B6D2218791E6}" type="presParOf" srcId="{AF8C51EF-9726-4E79-80A8-D973BE572EEC}" destId="{DF258C0D-0E15-4420-B441-C11EB4BFA5F5}" srcOrd="15" destOrd="0" presId="urn:microsoft.com/office/officeart/2008/layout/HorizontalMultiLevelHierarchy"/>
    <dgm:cxn modelId="{7E6C8E84-1F87-374C-AF18-D8A7B9705567}" type="presParOf" srcId="{DF258C0D-0E15-4420-B441-C11EB4BFA5F5}" destId="{2783444E-99F1-401C-B332-F2252A9882CE}" srcOrd="0" destOrd="0" presId="urn:microsoft.com/office/officeart/2008/layout/HorizontalMultiLevelHierarchy"/>
    <dgm:cxn modelId="{C235041E-E380-D14A-8FE0-B55768E4AB6E}" type="presParOf" srcId="{DF258C0D-0E15-4420-B441-C11EB4BFA5F5}" destId="{6CD6A73A-02C0-4F0B-A4E6-983B7D1DC757}" srcOrd="1" destOrd="0" presId="urn:microsoft.com/office/officeart/2008/layout/HorizontalMultiLevelHierarchy"/>
    <dgm:cxn modelId="{F9B867BE-B9D0-6342-A707-561578EA540C}" type="presParOf" srcId="{6CD6A73A-02C0-4F0B-A4E6-983B7D1DC757}" destId="{3151E0CA-A118-4E99-A6E7-83753BE974A8}" srcOrd="0" destOrd="0" presId="urn:microsoft.com/office/officeart/2008/layout/HorizontalMultiLevelHierarchy"/>
    <dgm:cxn modelId="{F33DFB99-577F-6F44-8153-A5959C2BF0FD}" type="presParOf" srcId="{3151E0CA-A118-4E99-A6E7-83753BE974A8}" destId="{788C30CF-341A-497D-A1CD-8AE839E9397A}" srcOrd="0" destOrd="0" presId="urn:microsoft.com/office/officeart/2008/layout/HorizontalMultiLevelHierarchy"/>
    <dgm:cxn modelId="{1DFE8DEA-6839-CC49-823A-C607CCDF2A13}" type="presParOf" srcId="{6CD6A73A-02C0-4F0B-A4E6-983B7D1DC757}" destId="{DBE673D4-EBFD-41DC-B5DC-96E611869435}" srcOrd="1" destOrd="0" presId="urn:microsoft.com/office/officeart/2008/layout/HorizontalMultiLevelHierarchy"/>
    <dgm:cxn modelId="{38C9B376-9806-664E-8C8D-2B14F2D3F907}" type="presParOf" srcId="{DBE673D4-EBFD-41DC-B5DC-96E611869435}" destId="{7DE27B0F-1744-424D-8D2E-B42C24646B36}" srcOrd="0" destOrd="0" presId="urn:microsoft.com/office/officeart/2008/layout/HorizontalMultiLevelHierarchy"/>
    <dgm:cxn modelId="{02DF2A26-63B3-654A-84CF-8809D8D17DED}" type="presParOf" srcId="{DBE673D4-EBFD-41DC-B5DC-96E611869435}" destId="{47C70093-CD2B-4969-85DF-CC0CB75230D9}" srcOrd="1" destOrd="0" presId="urn:microsoft.com/office/officeart/2008/layout/HorizontalMultiLevelHierarchy"/>
    <dgm:cxn modelId="{63260F71-CBF9-FD44-9E02-06BC22D7FD07}" type="presParOf" srcId="{47C70093-CD2B-4969-85DF-CC0CB75230D9}" destId="{70893960-6358-4979-99EF-563A3343E6BF}" srcOrd="0" destOrd="0" presId="urn:microsoft.com/office/officeart/2008/layout/HorizontalMultiLevelHierarchy"/>
    <dgm:cxn modelId="{EF13AC34-8D6F-0740-B346-7C179F82EF41}" type="presParOf" srcId="{70893960-6358-4979-99EF-563A3343E6BF}" destId="{0344182B-4B1E-4FC0-BA39-369C8F185288}" srcOrd="0" destOrd="0" presId="urn:microsoft.com/office/officeart/2008/layout/HorizontalMultiLevelHierarchy"/>
    <dgm:cxn modelId="{FA63E6CB-32C3-7046-AB53-08335269E14E}" type="presParOf" srcId="{47C70093-CD2B-4969-85DF-CC0CB75230D9}" destId="{12F1D3B8-DEE5-4D8E-89E4-B4B21B0786B8}" srcOrd="1" destOrd="0" presId="urn:microsoft.com/office/officeart/2008/layout/HorizontalMultiLevelHierarchy"/>
    <dgm:cxn modelId="{AC06FC94-5A04-6444-864A-3E9F132270A1}" type="presParOf" srcId="{12F1D3B8-DEE5-4D8E-89E4-B4B21B0786B8}" destId="{4FA5BF3B-E191-4592-8CA3-29C896C6BF0F}" srcOrd="0" destOrd="0" presId="urn:microsoft.com/office/officeart/2008/layout/HorizontalMultiLevelHierarchy"/>
    <dgm:cxn modelId="{46F85F20-3540-394B-A4EF-420FC994AC75}" type="presParOf" srcId="{12F1D3B8-DEE5-4D8E-89E4-B4B21B0786B8}" destId="{368C9D8D-67EA-4715-A922-B93BC6327705}" srcOrd="1" destOrd="0" presId="urn:microsoft.com/office/officeart/2008/layout/HorizontalMultiLevelHierarchy"/>
    <dgm:cxn modelId="{C999F189-EAEE-0849-8168-A570850D708E}" type="presParOf" srcId="{AF8C51EF-9726-4E79-80A8-D973BE572EEC}" destId="{CB1A915F-9CB5-4D5F-91FA-1A28751439C7}" srcOrd="16" destOrd="0" presId="urn:microsoft.com/office/officeart/2008/layout/HorizontalMultiLevelHierarchy"/>
    <dgm:cxn modelId="{E1EA7E51-61CC-BE44-9613-410B90B23E84}" type="presParOf" srcId="{CB1A915F-9CB5-4D5F-91FA-1A28751439C7}" destId="{18BCAD10-121A-4073-8A75-96BC1F7A05A6}" srcOrd="0" destOrd="0" presId="urn:microsoft.com/office/officeart/2008/layout/HorizontalMultiLevelHierarchy"/>
    <dgm:cxn modelId="{173A6BE2-A1E3-034C-B42C-017CE5A13365}" type="presParOf" srcId="{AF8C51EF-9726-4E79-80A8-D973BE572EEC}" destId="{6E6263C2-BF8D-41EB-B3AE-F0B9A4796110}" srcOrd="17" destOrd="0" presId="urn:microsoft.com/office/officeart/2008/layout/HorizontalMultiLevelHierarchy"/>
    <dgm:cxn modelId="{12BB1050-0731-9740-8B8A-B5655A1A641D}" type="presParOf" srcId="{6E6263C2-BF8D-41EB-B3AE-F0B9A4796110}" destId="{BF965447-900F-43F3-A0DF-065FCD97F87A}" srcOrd="0" destOrd="0" presId="urn:microsoft.com/office/officeart/2008/layout/HorizontalMultiLevelHierarchy"/>
    <dgm:cxn modelId="{5C45660D-FAF3-9D49-A40B-A8B70764B818}" type="presParOf" srcId="{6E6263C2-BF8D-41EB-B3AE-F0B9A4796110}" destId="{2E66B7B3-DB19-4ADB-9E86-0EBEE72BE97D}" srcOrd="1" destOrd="0" presId="urn:microsoft.com/office/officeart/2008/layout/HorizontalMultiLevelHierarchy"/>
    <dgm:cxn modelId="{5D02F15D-DE59-934F-9D97-D168A644E55D}" type="presParOf" srcId="{AF8C51EF-9726-4E79-80A8-D973BE572EEC}" destId="{3B9DF603-499A-48BA-B928-D531A1ED8427}" srcOrd="18" destOrd="0" presId="urn:microsoft.com/office/officeart/2008/layout/HorizontalMultiLevelHierarchy"/>
    <dgm:cxn modelId="{C6A28AAE-F272-A64B-B5E7-6A7ACDBA86C4}" type="presParOf" srcId="{3B9DF603-499A-48BA-B928-D531A1ED8427}" destId="{06294EBB-C888-4CCA-B2BC-30EF9A51E322}" srcOrd="0" destOrd="0" presId="urn:microsoft.com/office/officeart/2008/layout/HorizontalMultiLevelHierarchy"/>
    <dgm:cxn modelId="{CCA41EB4-8129-1C4A-A8BC-5F84FC63ABAA}" type="presParOf" srcId="{AF8C51EF-9726-4E79-80A8-D973BE572EEC}" destId="{0CFD713C-9DEE-49EE-80EB-440700D3D638}" srcOrd="19" destOrd="0" presId="urn:microsoft.com/office/officeart/2008/layout/HorizontalMultiLevelHierarchy"/>
    <dgm:cxn modelId="{E871EE3F-F47E-7B43-9C68-34BA40620BB3}" type="presParOf" srcId="{0CFD713C-9DEE-49EE-80EB-440700D3D638}" destId="{F62A5330-9B2C-4C1B-9C84-6F11272BEA7F}" srcOrd="0" destOrd="0" presId="urn:microsoft.com/office/officeart/2008/layout/HorizontalMultiLevelHierarchy"/>
    <dgm:cxn modelId="{B4B1A5C0-3B3D-9F40-8A1D-28B59DD0F2B0}" type="presParOf" srcId="{0CFD713C-9DEE-49EE-80EB-440700D3D638}" destId="{5BCA8098-C876-4154-80DD-47EB791253ED}" srcOrd="1" destOrd="0" presId="urn:microsoft.com/office/officeart/2008/layout/HorizontalMultiLevelHierarchy"/>
    <dgm:cxn modelId="{248AB942-7E90-DB46-A31E-AAF6C56F6BB9}" type="presParOf" srcId="{5BCA8098-C876-4154-80DD-47EB791253ED}" destId="{B77670B8-7277-4EC4-870E-E7029A23AD26}" srcOrd="0" destOrd="0" presId="urn:microsoft.com/office/officeart/2008/layout/HorizontalMultiLevelHierarchy"/>
    <dgm:cxn modelId="{81A5BEC7-FE2B-784F-B96E-ACEDEC6A5C74}" type="presParOf" srcId="{B77670B8-7277-4EC4-870E-E7029A23AD26}" destId="{EA20E5BE-C8EB-466F-A367-92A20CFD9834}" srcOrd="0" destOrd="0" presId="urn:microsoft.com/office/officeart/2008/layout/HorizontalMultiLevelHierarchy"/>
    <dgm:cxn modelId="{4462484F-0009-E642-B6B9-853CD8F58302}" type="presParOf" srcId="{5BCA8098-C876-4154-80DD-47EB791253ED}" destId="{77960372-767A-43D6-9827-C26E2A6EAD59}" srcOrd="1" destOrd="0" presId="urn:microsoft.com/office/officeart/2008/layout/HorizontalMultiLevelHierarchy"/>
    <dgm:cxn modelId="{ED8E0717-0D7B-3149-A456-9C40ABEF5323}" type="presParOf" srcId="{77960372-767A-43D6-9827-C26E2A6EAD59}" destId="{94722BAE-6434-4E9F-ABBC-9A05A12E8379}" srcOrd="0" destOrd="0" presId="urn:microsoft.com/office/officeart/2008/layout/HorizontalMultiLevelHierarchy"/>
    <dgm:cxn modelId="{F0D552C9-6E99-B044-B802-F2152804C042}" type="presParOf" srcId="{77960372-767A-43D6-9827-C26E2A6EAD59}" destId="{4BFBA74B-382E-4738-93A6-BC0EC6950D7F}" srcOrd="1" destOrd="0" presId="urn:microsoft.com/office/officeart/2008/layout/HorizontalMultiLevelHierarchy"/>
    <dgm:cxn modelId="{2727E7F5-CD57-3C46-94E3-A8ED8874E5B2}" type="presParOf" srcId="{4BFBA74B-382E-4738-93A6-BC0EC6950D7F}" destId="{03675CB1-3B22-4DF4-BBAA-521493C8D6D7}" srcOrd="0" destOrd="0" presId="urn:microsoft.com/office/officeart/2008/layout/HorizontalMultiLevelHierarchy"/>
    <dgm:cxn modelId="{B497ACA3-DB8B-FB45-AA39-98ACD681423E}" type="presParOf" srcId="{03675CB1-3B22-4DF4-BBAA-521493C8D6D7}" destId="{8DD1EDB9-CAD9-4F27-9241-498FAB47EB11}" srcOrd="0" destOrd="0" presId="urn:microsoft.com/office/officeart/2008/layout/HorizontalMultiLevelHierarchy"/>
    <dgm:cxn modelId="{4D0E9167-48CA-6742-A2C1-95723FA3B027}" type="presParOf" srcId="{4BFBA74B-382E-4738-93A6-BC0EC6950D7F}" destId="{C9724A83-91A1-4876-8CBE-65337FB5F8C3}" srcOrd="1" destOrd="0" presId="urn:microsoft.com/office/officeart/2008/layout/HorizontalMultiLevelHierarchy"/>
    <dgm:cxn modelId="{558E8B2D-AE72-D84E-8576-D091499AC4D6}" type="presParOf" srcId="{C9724A83-91A1-4876-8CBE-65337FB5F8C3}" destId="{9491D7BF-83E0-4B56-BC28-755C68564ACD}" srcOrd="0" destOrd="0" presId="urn:microsoft.com/office/officeart/2008/layout/HorizontalMultiLevelHierarchy"/>
    <dgm:cxn modelId="{30347128-C374-8C45-81E8-79F39D2DD526}" type="presParOf" srcId="{C9724A83-91A1-4876-8CBE-65337FB5F8C3}" destId="{3A7390BC-6129-4E64-9B40-E177E5AC7FFB}" srcOrd="1" destOrd="0" presId="urn:microsoft.com/office/officeart/2008/layout/HorizontalMultiLevelHierarchy"/>
    <dgm:cxn modelId="{68DBE683-BEEB-2643-A760-73184F71847D}" type="presParOf" srcId="{3A7390BC-6129-4E64-9B40-E177E5AC7FFB}" destId="{10A30D79-156C-4DBF-BCE2-BA91CB12A9F4}" srcOrd="0" destOrd="0" presId="urn:microsoft.com/office/officeart/2008/layout/HorizontalMultiLevelHierarchy"/>
    <dgm:cxn modelId="{CA52C1AC-D168-164D-BD41-A7DDD0151E53}" type="presParOf" srcId="{10A30D79-156C-4DBF-BCE2-BA91CB12A9F4}" destId="{1BC9700C-DC33-442D-80BC-91F73F4A7289}" srcOrd="0" destOrd="0" presId="urn:microsoft.com/office/officeart/2008/layout/HorizontalMultiLevelHierarchy"/>
    <dgm:cxn modelId="{FD40E0D1-7651-EA4E-9991-335BBEDA7272}" type="presParOf" srcId="{3A7390BC-6129-4E64-9B40-E177E5AC7FFB}" destId="{EC695015-44CF-4D60-B14D-EC1EC86355F2}" srcOrd="1" destOrd="0" presId="urn:microsoft.com/office/officeart/2008/layout/HorizontalMultiLevelHierarchy"/>
    <dgm:cxn modelId="{D6F16A92-FE62-A44B-A998-AC5B20A58686}" type="presParOf" srcId="{EC695015-44CF-4D60-B14D-EC1EC86355F2}" destId="{CC4E92D8-6860-4C2B-AE4D-CF7716BA1B7F}" srcOrd="0" destOrd="0" presId="urn:microsoft.com/office/officeart/2008/layout/HorizontalMultiLevelHierarchy"/>
    <dgm:cxn modelId="{EE7DAA28-11C3-594F-8AC1-22DD4AE93F61}" type="presParOf" srcId="{EC695015-44CF-4D60-B14D-EC1EC86355F2}" destId="{DFBDE958-CA74-4C63-8BE6-630CF8C10B89}" srcOrd="1" destOrd="0" presId="urn:microsoft.com/office/officeart/2008/layout/HorizontalMultiLevelHierarchy"/>
    <dgm:cxn modelId="{1628C4A2-46D3-BF42-8C29-171E7406B2B8}" type="presParOf" srcId="{AF8C51EF-9726-4E79-80A8-D973BE572EEC}" destId="{DD22D493-F3C4-40EC-82BA-BA5BA6004C5E}" srcOrd="20" destOrd="0" presId="urn:microsoft.com/office/officeart/2008/layout/HorizontalMultiLevelHierarchy"/>
    <dgm:cxn modelId="{431D2F31-066E-4F47-ABF8-6DEEC9A12875}" type="presParOf" srcId="{DD22D493-F3C4-40EC-82BA-BA5BA6004C5E}" destId="{84C9A1F1-DAFB-4377-97C5-9CA4666FAA68}" srcOrd="0" destOrd="0" presId="urn:microsoft.com/office/officeart/2008/layout/HorizontalMultiLevelHierarchy"/>
    <dgm:cxn modelId="{9FA1BDA9-033A-9843-94BC-CA5FF10FA1BD}" type="presParOf" srcId="{AF8C51EF-9726-4E79-80A8-D973BE572EEC}" destId="{79590645-4B2C-4D21-8A5C-8F3555F91C5C}" srcOrd="21" destOrd="0" presId="urn:microsoft.com/office/officeart/2008/layout/HorizontalMultiLevelHierarchy"/>
    <dgm:cxn modelId="{8EB4B340-0EF9-AE4D-A696-F2A3E0246775}" type="presParOf" srcId="{79590645-4B2C-4D21-8A5C-8F3555F91C5C}" destId="{923DCD63-3FEC-4B0D-95E5-05DCCCA872FB}" srcOrd="0" destOrd="0" presId="urn:microsoft.com/office/officeart/2008/layout/HorizontalMultiLevelHierarchy"/>
    <dgm:cxn modelId="{2C02D14E-2819-AF41-BB8C-E0D5F25FB6A6}" type="presParOf" srcId="{79590645-4B2C-4D21-8A5C-8F3555F91C5C}" destId="{75F0E031-62CF-4F8B-A7FA-8A471C04E222}" srcOrd="1" destOrd="0" presId="urn:microsoft.com/office/officeart/2008/layout/HorizontalMultiLevelHierarchy"/>
    <dgm:cxn modelId="{43F48A56-2716-7F4F-B823-FCB0F85DE429}" type="presParOf" srcId="{AF8C51EF-9726-4E79-80A8-D973BE572EEC}" destId="{29C65C2E-7534-489D-B016-94561D3526F0}" srcOrd="22" destOrd="0" presId="urn:microsoft.com/office/officeart/2008/layout/HorizontalMultiLevelHierarchy"/>
    <dgm:cxn modelId="{8CCA851E-04B7-494B-AC0C-00F12503791F}" type="presParOf" srcId="{29C65C2E-7534-489D-B016-94561D3526F0}" destId="{B471233C-A8EA-4AD6-B02A-52A982C1E163}" srcOrd="0" destOrd="0" presId="urn:microsoft.com/office/officeart/2008/layout/HorizontalMultiLevelHierarchy"/>
    <dgm:cxn modelId="{38AF86C4-8C4B-2249-ABB5-A49328FFA589}" type="presParOf" srcId="{AF8C51EF-9726-4E79-80A8-D973BE572EEC}" destId="{7C21F1AB-D9A8-4C41-B6DF-B22168685BEE}" srcOrd="23" destOrd="0" presId="urn:microsoft.com/office/officeart/2008/layout/HorizontalMultiLevelHierarchy"/>
    <dgm:cxn modelId="{F0601100-7599-544B-83D9-45F4BD06052D}" type="presParOf" srcId="{7C21F1AB-D9A8-4C41-B6DF-B22168685BEE}" destId="{3A704807-B5BA-4245-AC20-BBA1220D6C7A}" srcOrd="0" destOrd="0" presId="urn:microsoft.com/office/officeart/2008/layout/HorizontalMultiLevelHierarchy"/>
    <dgm:cxn modelId="{1FAD845E-CEA8-F544-8A4E-EDCAC4E17453}" type="presParOf" srcId="{7C21F1AB-D9A8-4C41-B6DF-B22168685BEE}" destId="{E1AE2CDC-1724-469D-B782-C4C19DD4703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963D1-1841-4E8B-8EC1-4DAC44FC75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7CF3FF3-EB54-4250-8AB7-0B37C5902960}">
      <dgm:prSet custT="1"/>
      <dgm:spPr/>
      <dgm:t>
        <a:bodyPr/>
        <a:lstStyle/>
        <a:p>
          <a:r>
            <a:rPr lang="en-US" sz="3600" b="1" dirty="0"/>
            <a:t>Communicate</a:t>
          </a:r>
          <a:r>
            <a:rPr lang="en-US" sz="3600" dirty="0"/>
            <a:t> needs</a:t>
          </a:r>
        </a:p>
      </dgm:t>
    </dgm:pt>
    <dgm:pt modelId="{5F828BE5-A85F-48C9-B4F0-B16A271D85A8}" type="parTrans" cxnId="{FA9AD262-5853-469B-9D19-9747C10C3537}">
      <dgm:prSet/>
      <dgm:spPr/>
      <dgm:t>
        <a:bodyPr/>
        <a:lstStyle/>
        <a:p>
          <a:endParaRPr lang="en-US"/>
        </a:p>
      </dgm:t>
    </dgm:pt>
    <dgm:pt modelId="{32A62CEE-2F67-4494-B19B-5690758EA418}" type="sibTrans" cxnId="{FA9AD262-5853-469B-9D19-9747C10C3537}">
      <dgm:prSet/>
      <dgm:spPr/>
      <dgm:t>
        <a:bodyPr/>
        <a:lstStyle/>
        <a:p>
          <a:endParaRPr lang="en-US"/>
        </a:p>
      </dgm:t>
    </dgm:pt>
    <dgm:pt modelId="{F6FA36F3-0353-4C53-ADA9-35BC758EFF28}">
      <dgm:prSet custT="1"/>
      <dgm:spPr/>
      <dgm:t>
        <a:bodyPr/>
        <a:lstStyle/>
        <a:p>
          <a:r>
            <a:rPr lang="en-US" sz="3600" b="1" dirty="0"/>
            <a:t>Coordinate</a:t>
          </a:r>
          <a:r>
            <a:rPr lang="en-US" sz="3600" dirty="0"/>
            <a:t> programs</a:t>
          </a:r>
        </a:p>
      </dgm:t>
    </dgm:pt>
    <dgm:pt modelId="{B0A098DE-39E6-47F4-884F-D88A950C2306}" type="parTrans" cxnId="{34EDBAD2-793D-454E-9F58-2428BD7365BD}">
      <dgm:prSet/>
      <dgm:spPr/>
      <dgm:t>
        <a:bodyPr/>
        <a:lstStyle/>
        <a:p>
          <a:endParaRPr lang="en-US"/>
        </a:p>
      </dgm:t>
    </dgm:pt>
    <dgm:pt modelId="{EFA26EEB-09B3-40FC-BA28-B177DBAA7519}" type="sibTrans" cxnId="{34EDBAD2-793D-454E-9F58-2428BD7365BD}">
      <dgm:prSet/>
      <dgm:spPr/>
      <dgm:t>
        <a:bodyPr/>
        <a:lstStyle/>
        <a:p>
          <a:endParaRPr lang="en-US"/>
        </a:p>
      </dgm:t>
    </dgm:pt>
    <dgm:pt modelId="{827882EC-A69D-4CE9-B617-A9410A95F2C2}">
      <dgm:prSet custT="1"/>
      <dgm:spPr/>
      <dgm:t>
        <a:bodyPr/>
        <a:lstStyle/>
        <a:p>
          <a:r>
            <a:rPr lang="en-US" sz="3600" b="1" dirty="0"/>
            <a:t>Collaborate</a:t>
          </a:r>
          <a:r>
            <a:rPr lang="en-US" sz="3600" dirty="0"/>
            <a:t> with partners </a:t>
          </a:r>
        </a:p>
      </dgm:t>
    </dgm:pt>
    <dgm:pt modelId="{016D35CC-98A6-458A-BBAB-EA85D50831C4}" type="parTrans" cxnId="{9C1D3F81-8C9F-4A36-A5D6-FEE5F059C5A8}">
      <dgm:prSet/>
      <dgm:spPr/>
      <dgm:t>
        <a:bodyPr/>
        <a:lstStyle/>
        <a:p>
          <a:endParaRPr lang="en-US"/>
        </a:p>
      </dgm:t>
    </dgm:pt>
    <dgm:pt modelId="{72DAC2BC-CE1C-4034-BFAD-22233C91A789}" type="sibTrans" cxnId="{9C1D3F81-8C9F-4A36-A5D6-FEE5F059C5A8}">
      <dgm:prSet/>
      <dgm:spPr/>
      <dgm:t>
        <a:bodyPr/>
        <a:lstStyle/>
        <a:p>
          <a:endParaRPr lang="en-US"/>
        </a:p>
      </dgm:t>
    </dgm:pt>
    <dgm:pt modelId="{EA6DEFDD-D66C-44A8-9011-204D8DA247DD}">
      <dgm:prSet custT="1"/>
      <dgm:spPr/>
      <dgm:t>
        <a:bodyPr/>
        <a:lstStyle/>
        <a:p>
          <a:r>
            <a:rPr lang="en-US" sz="3600" b="1" dirty="0"/>
            <a:t>Cooperate</a:t>
          </a:r>
          <a:r>
            <a:rPr lang="en-US" sz="3600" dirty="0"/>
            <a:t> to maximize available funding </a:t>
          </a:r>
        </a:p>
      </dgm:t>
    </dgm:pt>
    <dgm:pt modelId="{2A1ED97E-3A51-4F13-8500-2C4F0DAF8253}" type="parTrans" cxnId="{F4A21D1F-7BE2-488B-9312-0647052E669E}">
      <dgm:prSet/>
      <dgm:spPr/>
      <dgm:t>
        <a:bodyPr/>
        <a:lstStyle/>
        <a:p>
          <a:endParaRPr lang="en-US"/>
        </a:p>
      </dgm:t>
    </dgm:pt>
    <dgm:pt modelId="{B4A46FCE-0E7B-470C-A454-670BB9D21F99}" type="sibTrans" cxnId="{F4A21D1F-7BE2-488B-9312-0647052E669E}">
      <dgm:prSet/>
      <dgm:spPr/>
      <dgm:t>
        <a:bodyPr/>
        <a:lstStyle/>
        <a:p>
          <a:endParaRPr lang="en-US"/>
        </a:p>
      </dgm:t>
    </dgm:pt>
    <dgm:pt modelId="{F9C2FAE5-AD3F-4E2D-894A-E4133B72C201}" type="pres">
      <dgm:prSet presAssocID="{AE9963D1-1841-4E8B-8EC1-4DAC44FC750C}" presName="root" presStyleCnt="0">
        <dgm:presLayoutVars>
          <dgm:dir/>
          <dgm:resizeHandles val="exact"/>
        </dgm:presLayoutVars>
      </dgm:prSet>
      <dgm:spPr/>
      <dgm:t>
        <a:bodyPr/>
        <a:lstStyle/>
        <a:p>
          <a:endParaRPr lang="en-US"/>
        </a:p>
      </dgm:t>
    </dgm:pt>
    <dgm:pt modelId="{ABBF2F4A-ED26-4540-B69D-15341AC49A88}" type="pres">
      <dgm:prSet presAssocID="{F7CF3FF3-EB54-4250-8AB7-0B37C5902960}" presName="compNode" presStyleCnt="0"/>
      <dgm:spPr/>
    </dgm:pt>
    <dgm:pt modelId="{990262E7-95A7-47C1-A13B-78BB601AB899}" type="pres">
      <dgm:prSet presAssocID="{F7CF3FF3-EB54-4250-8AB7-0B37C5902960}" presName="bgRect" presStyleLbl="bgShp" presStyleIdx="0" presStyleCnt="4"/>
      <dgm:spPr/>
    </dgm:pt>
    <dgm:pt modelId="{8D4B2B1F-5C3D-4AA6-A379-3C9FD284477B}" type="pres">
      <dgm:prSet presAssocID="{F7CF3FF3-EB54-4250-8AB7-0B37C590296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at"/>
        </a:ext>
      </dgm:extLst>
    </dgm:pt>
    <dgm:pt modelId="{45252FAB-2606-430E-B1D5-C14800F52B93}" type="pres">
      <dgm:prSet presAssocID="{F7CF3FF3-EB54-4250-8AB7-0B37C5902960}" presName="spaceRect" presStyleCnt="0"/>
      <dgm:spPr/>
    </dgm:pt>
    <dgm:pt modelId="{350EB117-A2FE-48B1-BCBF-D3C7AA7B2C47}" type="pres">
      <dgm:prSet presAssocID="{F7CF3FF3-EB54-4250-8AB7-0B37C5902960}" presName="parTx" presStyleLbl="revTx" presStyleIdx="0" presStyleCnt="4">
        <dgm:presLayoutVars>
          <dgm:chMax val="0"/>
          <dgm:chPref val="0"/>
        </dgm:presLayoutVars>
      </dgm:prSet>
      <dgm:spPr/>
      <dgm:t>
        <a:bodyPr/>
        <a:lstStyle/>
        <a:p>
          <a:endParaRPr lang="en-US"/>
        </a:p>
      </dgm:t>
    </dgm:pt>
    <dgm:pt modelId="{C731930B-4657-4BE5-899C-318E715274D8}" type="pres">
      <dgm:prSet presAssocID="{32A62CEE-2F67-4494-B19B-5690758EA418}" presName="sibTrans" presStyleCnt="0"/>
      <dgm:spPr/>
    </dgm:pt>
    <dgm:pt modelId="{6C1D0E00-C6E0-4D22-B452-6474289807DD}" type="pres">
      <dgm:prSet presAssocID="{F6FA36F3-0353-4C53-ADA9-35BC758EFF28}" presName="compNode" presStyleCnt="0"/>
      <dgm:spPr/>
    </dgm:pt>
    <dgm:pt modelId="{E75621FB-73D3-4D8A-A969-455B685F5DC9}" type="pres">
      <dgm:prSet presAssocID="{F6FA36F3-0353-4C53-ADA9-35BC758EFF28}" presName="bgRect" presStyleLbl="bgShp" presStyleIdx="1" presStyleCnt="4"/>
      <dgm:spPr/>
    </dgm:pt>
    <dgm:pt modelId="{A6E05649-C17D-421D-B681-F52CA568100E}" type="pres">
      <dgm:prSet presAssocID="{F6FA36F3-0353-4C53-ADA9-35BC758EFF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andshake"/>
        </a:ext>
      </dgm:extLst>
    </dgm:pt>
    <dgm:pt modelId="{E9B84AE2-6BC5-4EF2-8939-186C5B143696}" type="pres">
      <dgm:prSet presAssocID="{F6FA36F3-0353-4C53-ADA9-35BC758EFF28}" presName="spaceRect" presStyleCnt="0"/>
      <dgm:spPr/>
    </dgm:pt>
    <dgm:pt modelId="{861707E7-46AF-45C5-B0D6-70837490EFAC}" type="pres">
      <dgm:prSet presAssocID="{F6FA36F3-0353-4C53-ADA9-35BC758EFF28}" presName="parTx" presStyleLbl="revTx" presStyleIdx="1" presStyleCnt="4">
        <dgm:presLayoutVars>
          <dgm:chMax val="0"/>
          <dgm:chPref val="0"/>
        </dgm:presLayoutVars>
      </dgm:prSet>
      <dgm:spPr/>
      <dgm:t>
        <a:bodyPr/>
        <a:lstStyle/>
        <a:p>
          <a:endParaRPr lang="en-US"/>
        </a:p>
      </dgm:t>
    </dgm:pt>
    <dgm:pt modelId="{9CD23CB1-90D9-4416-9408-CA7BCDA4955B}" type="pres">
      <dgm:prSet presAssocID="{EFA26EEB-09B3-40FC-BA28-B177DBAA7519}" presName="sibTrans" presStyleCnt="0"/>
      <dgm:spPr/>
    </dgm:pt>
    <dgm:pt modelId="{96B9CD45-59BB-43A4-9FF0-846D666B7460}" type="pres">
      <dgm:prSet presAssocID="{827882EC-A69D-4CE9-B617-A9410A95F2C2}" presName="compNode" presStyleCnt="0"/>
      <dgm:spPr/>
    </dgm:pt>
    <dgm:pt modelId="{46A2616A-0029-467F-8186-D7D7D9DB8AD2}" type="pres">
      <dgm:prSet presAssocID="{827882EC-A69D-4CE9-B617-A9410A95F2C2}" presName="bgRect" presStyleLbl="bgShp" presStyleIdx="2" presStyleCnt="4"/>
      <dgm:spPr/>
    </dgm:pt>
    <dgm:pt modelId="{0357B87B-8BF3-4CA5-89D8-AB0AD1D9EFCE}" type="pres">
      <dgm:prSet presAssocID="{827882EC-A69D-4CE9-B617-A9410A95F2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ers"/>
        </a:ext>
      </dgm:extLst>
    </dgm:pt>
    <dgm:pt modelId="{D21184CB-2DCC-43DB-B610-970CDF50EFE3}" type="pres">
      <dgm:prSet presAssocID="{827882EC-A69D-4CE9-B617-A9410A95F2C2}" presName="spaceRect" presStyleCnt="0"/>
      <dgm:spPr/>
    </dgm:pt>
    <dgm:pt modelId="{9AE094E1-E84E-4E89-B700-81B628655F90}" type="pres">
      <dgm:prSet presAssocID="{827882EC-A69D-4CE9-B617-A9410A95F2C2}" presName="parTx" presStyleLbl="revTx" presStyleIdx="2" presStyleCnt="4">
        <dgm:presLayoutVars>
          <dgm:chMax val="0"/>
          <dgm:chPref val="0"/>
        </dgm:presLayoutVars>
      </dgm:prSet>
      <dgm:spPr/>
      <dgm:t>
        <a:bodyPr/>
        <a:lstStyle/>
        <a:p>
          <a:endParaRPr lang="en-US"/>
        </a:p>
      </dgm:t>
    </dgm:pt>
    <dgm:pt modelId="{B7E24D9F-01D8-4E34-ACCC-5CA4B4EA7BCF}" type="pres">
      <dgm:prSet presAssocID="{72DAC2BC-CE1C-4034-BFAD-22233C91A789}" presName="sibTrans" presStyleCnt="0"/>
      <dgm:spPr/>
    </dgm:pt>
    <dgm:pt modelId="{44763FC4-94BD-4C79-92A0-889BC6F95E06}" type="pres">
      <dgm:prSet presAssocID="{EA6DEFDD-D66C-44A8-9011-204D8DA247DD}" presName="compNode" presStyleCnt="0"/>
      <dgm:spPr/>
    </dgm:pt>
    <dgm:pt modelId="{D3792CA9-6A41-419E-9DDC-612FF2AA16FD}" type="pres">
      <dgm:prSet presAssocID="{EA6DEFDD-D66C-44A8-9011-204D8DA247DD}" presName="bgRect" presStyleLbl="bgShp" presStyleIdx="3" presStyleCnt="4"/>
      <dgm:spPr/>
    </dgm:pt>
    <dgm:pt modelId="{86C458CA-190C-4686-9214-25E3B5A490E1}" type="pres">
      <dgm:prSet presAssocID="{EA6DEFDD-D66C-44A8-9011-204D8DA247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iggy Bank"/>
        </a:ext>
      </dgm:extLst>
    </dgm:pt>
    <dgm:pt modelId="{D6E8710B-25A1-448A-A916-55E495528B78}" type="pres">
      <dgm:prSet presAssocID="{EA6DEFDD-D66C-44A8-9011-204D8DA247DD}" presName="spaceRect" presStyleCnt="0"/>
      <dgm:spPr/>
    </dgm:pt>
    <dgm:pt modelId="{902A8D3E-9E89-4A31-90E6-4702E1E591FA}" type="pres">
      <dgm:prSet presAssocID="{EA6DEFDD-D66C-44A8-9011-204D8DA247DD}" presName="parTx" presStyleLbl="revTx" presStyleIdx="3" presStyleCnt="4">
        <dgm:presLayoutVars>
          <dgm:chMax val="0"/>
          <dgm:chPref val="0"/>
        </dgm:presLayoutVars>
      </dgm:prSet>
      <dgm:spPr/>
      <dgm:t>
        <a:bodyPr/>
        <a:lstStyle/>
        <a:p>
          <a:endParaRPr lang="en-US"/>
        </a:p>
      </dgm:t>
    </dgm:pt>
  </dgm:ptLst>
  <dgm:cxnLst>
    <dgm:cxn modelId="{F4A21D1F-7BE2-488B-9312-0647052E669E}" srcId="{AE9963D1-1841-4E8B-8EC1-4DAC44FC750C}" destId="{EA6DEFDD-D66C-44A8-9011-204D8DA247DD}" srcOrd="3" destOrd="0" parTransId="{2A1ED97E-3A51-4F13-8500-2C4F0DAF8253}" sibTransId="{B4A46FCE-0E7B-470C-A454-670BB9D21F99}"/>
    <dgm:cxn modelId="{9040E2F0-DBE8-4A72-BF9C-D75CA669E048}" type="presOf" srcId="{AE9963D1-1841-4E8B-8EC1-4DAC44FC750C}" destId="{F9C2FAE5-AD3F-4E2D-894A-E4133B72C201}" srcOrd="0" destOrd="0" presId="urn:microsoft.com/office/officeart/2018/2/layout/IconVerticalSolidList"/>
    <dgm:cxn modelId="{CBEAD6E2-15ED-4F1E-821A-4FEF2CF6602F}" type="presOf" srcId="{F7CF3FF3-EB54-4250-8AB7-0B37C5902960}" destId="{350EB117-A2FE-48B1-BCBF-D3C7AA7B2C47}" srcOrd="0" destOrd="0" presId="urn:microsoft.com/office/officeart/2018/2/layout/IconVerticalSolidList"/>
    <dgm:cxn modelId="{AAD5076A-C49F-4A8E-A037-25537F7CB218}" type="presOf" srcId="{EA6DEFDD-D66C-44A8-9011-204D8DA247DD}" destId="{902A8D3E-9E89-4A31-90E6-4702E1E591FA}" srcOrd="0" destOrd="0" presId="urn:microsoft.com/office/officeart/2018/2/layout/IconVerticalSolidList"/>
    <dgm:cxn modelId="{FA9AD262-5853-469B-9D19-9747C10C3537}" srcId="{AE9963D1-1841-4E8B-8EC1-4DAC44FC750C}" destId="{F7CF3FF3-EB54-4250-8AB7-0B37C5902960}" srcOrd="0" destOrd="0" parTransId="{5F828BE5-A85F-48C9-B4F0-B16A271D85A8}" sibTransId="{32A62CEE-2F67-4494-B19B-5690758EA418}"/>
    <dgm:cxn modelId="{6D206395-1298-417E-90B8-F89A0012B63B}" type="presOf" srcId="{F6FA36F3-0353-4C53-ADA9-35BC758EFF28}" destId="{861707E7-46AF-45C5-B0D6-70837490EFAC}" srcOrd="0" destOrd="0" presId="urn:microsoft.com/office/officeart/2018/2/layout/IconVerticalSolidList"/>
    <dgm:cxn modelId="{34EDBAD2-793D-454E-9F58-2428BD7365BD}" srcId="{AE9963D1-1841-4E8B-8EC1-4DAC44FC750C}" destId="{F6FA36F3-0353-4C53-ADA9-35BC758EFF28}" srcOrd="1" destOrd="0" parTransId="{B0A098DE-39E6-47F4-884F-D88A950C2306}" sibTransId="{EFA26EEB-09B3-40FC-BA28-B177DBAA7519}"/>
    <dgm:cxn modelId="{9C1D3F81-8C9F-4A36-A5D6-FEE5F059C5A8}" srcId="{AE9963D1-1841-4E8B-8EC1-4DAC44FC750C}" destId="{827882EC-A69D-4CE9-B617-A9410A95F2C2}" srcOrd="2" destOrd="0" parTransId="{016D35CC-98A6-458A-BBAB-EA85D50831C4}" sibTransId="{72DAC2BC-CE1C-4034-BFAD-22233C91A789}"/>
    <dgm:cxn modelId="{EA499D7E-D991-4C9D-B4FB-D7FA2EAD4A83}" type="presOf" srcId="{827882EC-A69D-4CE9-B617-A9410A95F2C2}" destId="{9AE094E1-E84E-4E89-B700-81B628655F90}" srcOrd="0" destOrd="0" presId="urn:microsoft.com/office/officeart/2018/2/layout/IconVerticalSolidList"/>
    <dgm:cxn modelId="{669D3E2F-97D1-467D-A778-CE5F4674DCE9}" type="presParOf" srcId="{F9C2FAE5-AD3F-4E2D-894A-E4133B72C201}" destId="{ABBF2F4A-ED26-4540-B69D-15341AC49A88}" srcOrd="0" destOrd="0" presId="urn:microsoft.com/office/officeart/2018/2/layout/IconVerticalSolidList"/>
    <dgm:cxn modelId="{5BB713AB-90A1-4AC5-88A1-FC7EA5EBB7D7}" type="presParOf" srcId="{ABBF2F4A-ED26-4540-B69D-15341AC49A88}" destId="{990262E7-95A7-47C1-A13B-78BB601AB899}" srcOrd="0" destOrd="0" presId="urn:microsoft.com/office/officeart/2018/2/layout/IconVerticalSolidList"/>
    <dgm:cxn modelId="{39EB14B2-C1AA-4E50-BFE5-95AAB5A648AD}" type="presParOf" srcId="{ABBF2F4A-ED26-4540-B69D-15341AC49A88}" destId="{8D4B2B1F-5C3D-4AA6-A379-3C9FD284477B}" srcOrd="1" destOrd="0" presId="urn:microsoft.com/office/officeart/2018/2/layout/IconVerticalSolidList"/>
    <dgm:cxn modelId="{4C4314B8-F9E4-4E6F-B655-4D2E775356C0}" type="presParOf" srcId="{ABBF2F4A-ED26-4540-B69D-15341AC49A88}" destId="{45252FAB-2606-430E-B1D5-C14800F52B93}" srcOrd="2" destOrd="0" presId="urn:microsoft.com/office/officeart/2018/2/layout/IconVerticalSolidList"/>
    <dgm:cxn modelId="{62AACADF-66DB-4638-A378-949915B0C0FA}" type="presParOf" srcId="{ABBF2F4A-ED26-4540-B69D-15341AC49A88}" destId="{350EB117-A2FE-48B1-BCBF-D3C7AA7B2C47}" srcOrd="3" destOrd="0" presId="urn:microsoft.com/office/officeart/2018/2/layout/IconVerticalSolidList"/>
    <dgm:cxn modelId="{966F1D0E-6AC6-44F1-A0E7-2DB7656728D5}" type="presParOf" srcId="{F9C2FAE5-AD3F-4E2D-894A-E4133B72C201}" destId="{C731930B-4657-4BE5-899C-318E715274D8}" srcOrd="1" destOrd="0" presId="urn:microsoft.com/office/officeart/2018/2/layout/IconVerticalSolidList"/>
    <dgm:cxn modelId="{30960361-BC78-4891-B681-57635386BDB2}" type="presParOf" srcId="{F9C2FAE5-AD3F-4E2D-894A-E4133B72C201}" destId="{6C1D0E00-C6E0-4D22-B452-6474289807DD}" srcOrd="2" destOrd="0" presId="urn:microsoft.com/office/officeart/2018/2/layout/IconVerticalSolidList"/>
    <dgm:cxn modelId="{7036833B-E8EF-4250-99E1-2783780CD0B6}" type="presParOf" srcId="{6C1D0E00-C6E0-4D22-B452-6474289807DD}" destId="{E75621FB-73D3-4D8A-A969-455B685F5DC9}" srcOrd="0" destOrd="0" presId="urn:microsoft.com/office/officeart/2018/2/layout/IconVerticalSolidList"/>
    <dgm:cxn modelId="{EAEDEFDC-7D6E-4399-BB26-B7C9C7E81C35}" type="presParOf" srcId="{6C1D0E00-C6E0-4D22-B452-6474289807DD}" destId="{A6E05649-C17D-421D-B681-F52CA568100E}" srcOrd="1" destOrd="0" presId="urn:microsoft.com/office/officeart/2018/2/layout/IconVerticalSolidList"/>
    <dgm:cxn modelId="{DE3EABCA-68CB-4894-882E-A27BE20A0810}" type="presParOf" srcId="{6C1D0E00-C6E0-4D22-B452-6474289807DD}" destId="{E9B84AE2-6BC5-4EF2-8939-186C5B143696}" srcOrd="2" destOrd="0" presId="urn:microsoft.com/office/officeart/2018/2/layout/IconVerticalSolidList"/>
    <dgm:cxn modelId="{8399B5D4-DEDC-4F80-B3A0-66CE4C2ED9D4}" type="presParOf" srcId="{6C1D0E00-C6E0-4D22-B452-6474289807DD}" destId="{861707E7-46AF-45C5-B0D6-70837490EFAC}" srcOrd="3" destOrd="0" presId="urn:microsoft.com/office/officeart/2018/2/layout/IconVerticalSolidList"/>
    <dgm:cxn modelId="{47694D62-0A76-4949-8901-C0360A6C7E91}" type="presParOf" srcId="{F9C2FAE5-AD3F-4E2D-894A-E4133B72C201}" destId="{9CD23CB1-90D9-4416-9408-CA7BCDA4955B}" srcOrd="3" destOrd="0" presId="urn:microsoft.com/office/officeart/2018/2/layout/IconVerticalSolidList"/>
    <dgm:cxn modelId="{4D77B74C-3632-4739-8371-2121A359FA7C}" type="presParOf" srcId="{F9C2FAE5-AD3F-4E2D-894A-E4133B72C201}" destId="{96B9CD45-59BB-43A4-9FF0-846D666B7460}" srcOrd="4" destOrd="0" presId="urn:microsoft.com/office/officeart/2018/2/layout/IconVerticalSolidList"/>
    <dgm:cxn modelId="{AEF593F5-E594-448E-B809-E92F1C865EF1}" type="presParOf" srcId="{96B9CD45-59BB-43A4-9FF0-846D666B7460}" destId="{46A2616A-0029-467F-8186-D7D7D9DB8AD2}" srcOrd="0" destOrd="0" presId="urn:microsoft.com/office/officeart/2018/2/layout/IconVerticalSolidList"/>
    <dgm:cxn modelId="{CE280920-D412-4308-81B4-0DCB5C18EEBC}" type="presParOf" srcId="{96B9CD45-59BB-43A4-9FF0-846D666B7460}" destId="{0357B87B-8BF3-4CA5-89D8-AB0AD1D9EFCE}" srcOrd="1" destOrd="0" presId="urn:microsoft.com/office/officeart/2018/2/layout/IconVerticalSolidList"/>
    <dgm:cxn modelId="{61FC2802-DEBB-40B3-BFC5-118D13E306A1}" type="presParOf" srcId="{96B9CD45-59BB-43A4-9FF0-846D666B7460}" destId="{D21184CB-2DCC-43DB-B610-970CDF50EFE3}" srcOrd="2" destOrd="0" presId="urn:microsoft.com/office/officeart/2018/2/layout/IconVerticalSolidList"/>
    <dgm:cxn modelId="{FDE7EB1D-8FDE-43FD-9E5F-55221DA3C711}" type="presParOf" srcId="{96B9CD45-59BB-43A4-9FF0-846D666B7460}" destId="{9AE094E1-E84E-4E89-B700-81B628655F90}" srcOrd="3" destOrd="0" presId="urn:microsoft.com/office/officeart/2018/2/layout/IconVerticalSolidList"/>
    <dgm:cxn modelId="{D4E5B258-D2FC-42DA-8145-7CD7B1D27446}" type="presParOf" srcId="{F9C2FAE5-AD3F-4E2D-894A-E4133B72C201}" destId="{B7E24D9F-01D8-4E34-ACCC-5CA4B4EA7BCF}" srcOrd="5" destOrd="0" presId="urn:microsoft.com/office/officeart/2018/2/layout/IconVerticalSolidList"/>
    <dgm:cxn modelId="{1DF75A88-65B1-425C-9F56-ADE1E66096E8}" type="presParOf" srcId="{F9C2FAE5-AD3F-4E2D-894A-E4133B72C201}" destId="{44763FC4-94BD-4C79-92A0-889BC6F95E06}" srcOrd="6" destOrd="0" presId="urn:microsoft.com/office/officeart/2018/2/layout/IconVerticalSolidList"/>
    <dgm:cxn modelId="{EB06A785-722D-49B1-A55D-E7167FE81A39}" type="presParOf" srcId="{44763FC4-94BD-4C79-92A0-889BC6F95E06}" destId="{D3792CA9-6A41-419E-9DDC-612FF2AA16FD}" srcOrd="0" destOrd="0" presId="urn:microsoft.com/office/officeart/2018/2/layout/IconVerticalSolidList"/>
    <dgm:cxn modelId="{D4A2326D-6936-4AD7-9176-7728D2F43B1F}" type="presParOf" srcId="{44763FC4-94BD-4C79-92A0-889BC6F95E06}" destId="{86C458CA-190C-4686-9214-25E3B5A490E1}" srcOrd="1" destOrd="0" presId="urn:microsoft.com/office/officeart/2018/2/layout/IconVerticalSolidList"/>
    <dgm:cxn modelId="{23EB6A3F-B23C-4FB4-987A-7FACA4DDC0DA}" type="presParOf" srcId="{44763FC4-94BD-4C79-92A0-889BC6F95E06}" destId="{D6E8710B-25A1-448A-A916-55E495528B78}" srcOrd="2" destOrd="0" presId="urn:microsoft.com/office/officeart/2018/2/layout/IconVerticalSolidList"/>
    <dgm:cxn modelId="{29C4E2FF-83B2-4EA7-8319-F376F0362392}" type="presParOf" srcId="{44763FC4-94BD-4C79-92A0-889BC6F95E06}" destId="{902A8D3E-9E89-4A31-90E6-4702E1E591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6AD9E4-F88C-4FB3-BD69-00CF012BD2E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727DE7A-AD91-418F-92F3-A86D2446FD76}">
      <dgm:prSet custT="1"/>
      <dgm:spPr/>
      <dgm:t>
        <a:bodyPr/>
        <a:lstStyle/>
        <a:p>
          <a:r>
            <a:rPr lang="en-US" sz="2000" b="1" dirty="0"/>
            <a:t>APPOINT A COORDINATOR</a:t>
          </a:r>
          <a:r>
            <a:rPr lang="en-US" sz="2000" dirty="0"/>
            <a:t> </a:t>
          </a:r>
          <a:r>
            <a:rPr lang="en-US" sz="1800" dirty="0"/>
            <a:t>– </a:t>
          </a:r>
          <a:r>
            <a:rPr lang="en-US" sz="1600" b="1" dirty="0"/>
            <a:t>Nominate a recovery coordinator in each city and town who is not an emergency responder –  someone plugged into the community – municipal employee or other partner</a:t>
          </a:r>
        </a:p>
      </dgm:t>
    </dgm:pt>
    <dgm:pt modelId="{AF9290B6-CBE0-423B-AB9C-7848622ADEF7}" type="parTrans" cxnId="{056F5602-AB1C-422B-A9C2-A352E40A304E}">
      <dgm:prSet/>
      <dgm:spPr/>
      <dgm:t>
        <a:bodyPr/>
        <a:lstStyle/>
        <a:p>
          <a:endParaRPr lang="en-US"/>
        </a:p>
      </dgm:t>
    </dgm:pt>
    <dgm:pt modelId="{D5F0814D-F8A9-4282-AC1B-FE56C8FF45BF}" type="sibTrans" cxnId="{056F5602-AB1C-422B-A9C2-A352E40A304E}">
      <dgm:prSet/>
      <dgm:spPr/>
      <dgm:t>
        <a:bodyPr/>
        <a:lstStyle/>
        <a:p>
          <a:endParaRPr lang="en-US"/>
        </a:p>
      </dgm:t>
    </dgm:pt>
    <dgm:pt modelId="{F8E2E2FD-E722-42C3-ADC1-71B02DB0A5B1}">
      <dgm:prSet custT="1"/>
      <dgm:spPr/>
      <dgm:t>
        <a:bodyPr/>
        <a:lstStyle/>
        <a:p>
          <a:r>
            <a:rPr lang="en-US" sz="2000" b="1" dirty="0"/>
            <a:t>IDENTIFY NEEDS </a:t>
          </a:r>
          <a:r>
            <a:rPr lang="en-US" sz="2000" dirty="0"/>
            <a:t>– </a:t>
          </a:r>
          <a:r>
            <a:rPr lang="en-US" sz="1800" b="1" dirty="0"/>
            <a:t>Identify the major needs of that community </a:t>
          </a:r>
        </a:p>
      </dgm:t>
    </dgm:pt>
    <dgm:pt modelId="{284F39DB-31CB-48EA-AF4A-F447E4506530}" type="parTrans" cxnId="{89E3187B-9A6F-438F-83CB-F40E288420F0}">
      <dgm:prSet/>
      <dgm:spPr/>
      <dgm:t>
        <a:bodyPr/>
        <a:lstStyle/>
        <a:p>
          <a:endParaRPr lang="en-US"/>
        </a:p>
      </dgm:t>
    </dgm:pt>
    <dgm:pt modelId="{B49D5621-8CE6-4F5A-91F4-CFF29290BE8B}" type="sibTrans" cxnId="{89E3187B-9A6F-438F-83CB-F40E288420F0}">
      <dgm:prSet/>
      <dgm:spPr/>
      <dgm:t>
        <a:bodyPr/>
        <a:lstStyle/>
        <a:p>
          <a:endParaRPr lang="en-US"/>
        </a:p>
      </dgm:t>
    </dgm:pt>
    <dgm:pt modelId="{C9EA29E9-3046-4C70-A838-3C062D91A566}">
      <dgm:prSet custT="1"/>
      <dgm:spPr/>
      <dgm:t>
        <a:bodyPr/>
        <a:lstStyle/>
        <a:p>
          <a:r>
            <a:rPr lang="en-US" sz="2000" b="1" dirty="0"/>
            <a:t>BUILD A COMMITTEE </a:t>
          </a:r>
          <a:r>
            <a:rPr lang="en-US" sz="1600" b="1" dirty="0"/>
            <a:t>– Identify local  members for an unmet needs recovery group for an individual community/communities and a fiduciary agent</a:t>
          </a:r>
        </a:p>
      </dgm:t>
    </dgm:pt>
    <dgm:pt modelId="{7C8244B4-528C-4F50-A6FA-4CCFD5A5B19C}" type="parTrans" cxnId="{EFB7E988-8956-4C94-A35E-0D1B0A443491}">
      <dgm:prSet/>
      <dgm:spPr/>
      <dgm:t>
        <a:bodyPr/>
        <a:lstStyle/>
        <a:p>
          <a:endParaRPr lang="en-US"/>
        </a:p>
      </dgm:t>
    </dgm:pt>
    <dgm:pt modelId="{CAC701C5-4F8D-4FB1-AD49-63254FB4EA77}" type="sibTrans" cxnId="{EFB7E988-8956-4C94-A35E-0D1B0A443491}">
      <dgm:prSet/>
      <dgm:spPr/>
      <dgm:t>
        <a:bodyPr/>
        <a:lstStyle/>
        <a:p>
          <a:endParaRPr lang="en-US"/>
        </a:p>
      </dgm:t>
    </dgm:pt>
    <dgm:pt modelId="{E71AD346-547D-4856-B36D-A8A7FFED8731}">
      <dgm:prSet custT="1"/>
      <dgm:spPr/>
      <dgm:t>
        <a:bodyPr/>
        <a:lstStyle/>
        <a:p>
          <a:r>
            <a:rPr lang="en-US" sz="2000" b="1" dirty="0"/>
            <a:t>CREATE PROGRAM GUIDELINES </a:t>
          </a:r>
          <a:r>
            <a:rPr lang="en-US" sz="2100" dirty="0"/>
            <a:t>– </a:t>
          </a:r>
          <a:r>
            <a:rPr lang="en-US" sz="1600" b="1" dirty="0"/>
            <a:t>Establish Unmet Needs guidelines</a:t>
          </a:r>
        </a:p>
      </dgm:t>
    </dgm:pt>
    <dgm:pt modelId="{AE336423-3366-4FA6-A1A1-DFEFF9DE6CF1}" type="parTrans" cxnId="{2B4452E6-4E03-4248-8CEB-57CE88E46565}">
      <dgm:prSet/>
      <dgm:spPr/>
      <dgm:t>
        <a:bodyPr/>
        <a:lstStyle/>
        <a:p>
          <a:endParaRPr lang="en-US"/>
        </a:p>
      </dgm:t>
    </dgm:pt>
    <dgm:pt modelId="{E6A9AE14-AB91-4CE6-BE65-655C94A52BD4}" type="sibTrans" cxnId="{2B4452E6-4E03-4248-8CEB-57CE88E46565}">
      <dgm:prSet/>
      <dgm:spPr/>
      <dgm:t>
        <a:bodyPr/>
        <a:lstStyle/>
        <a:p>
          <a:endParaRPr lang="en-US"/>
        </a:p>
      </dgm:t>
    </dgm:pt>
    <dgm:pt modelId="{75E7EB81-B795-4603-94B9-1E078D17BD39}">
      <dgm:prSet custT="1"/>
      <dgm:spPr/>
      <dgm:t>
        <a:bodyPr/>
        <a:lstStyle/>
        <a:p>
          <a:r>
            <a:rPr lang="en-US" sz="2000" b="0" dirty="0"/>
            <a:t>BUILD FUNDS</a:t>
          </a:r>
          <a:r>
            <a:rPr lang="en-US" sz="2500" b="0" dirty="0"/>
            <a:t> </a:t>
          </a:r>
          <a:r>
            <a:rPr lang="en-US" sz="1600" b="0" dirty="0"/>
            <a:t>– Identify the funds for necessities</a:t>
          </a:r>
        </a:p>
      </dgm:t>
    </dgm:pt>
    <dgm:pt modelId="{ADDE4AAE-C902-458A-BEF1-AB233FA44188}" type="parTrans" cxnId="{40BD94B3-8B19-43F7-8750-BEE54A377392}">
      <dgm:prSet/>
      <dgm:spPr/>
      <dgm:t>
        <a:bodyPr/>
        <a:lstStyle/>
        <a:p>
          <a:endParaRPr lang="en-US"/>
        </a:p>
      </dgm:t>
    </dgm:pt>
    <dgm:pt modelId="{2D02DAE6-523F-4D81-BBF7-97235AC6F17E}" type="sibTrans" cxnId="{40BD94B3-8B19-43F7-8750-BEE54A377392}">
      <dgm:prSet/>
      <dgm:spPr/>
      <dgm:t>
        <a:bodyPr/>
        <a:lstStyle/>
        <a:p>
          <a:endParaRPr lang="en-US"/>
        </a:p>
      </dgm:t>
    </dgm:pt>
    <dgm:pt modelId="{5847F0EE-D3DC-4FD6-9BC0-B4C83EE3C92D}" type="pres">
      <dgm:prSet presAssocID="{0A6AD9E4-F88C-4FB3-BD69-00CF012BD2E8}" presName="Name0" presStyleCnt="0">
        <dgm:presLayoutVars>
          <dgm:dir/>
          <dgm:animLvl val="lvl"/>
          <dgm:resizeHandles val="exact"/>
        </dgm:presLayoutVars>
      </dgm:prSet>
      <dgm:spPr/>
      <dgm:t>
        <a:bodyPr/>
        <a:lstStyle/>
        <a:p>
          <a:endParaRPr lang="en-US"/>
        </a:p>
      </dgm:t>
    </dgm:pt>
    <dgm:pt modelId="{09F9CBFC-3889-46D6-8671-06FCD05DFF05}" type="pres">
      <dgm:prSet presAssocID="{75E7EB81-B795-4603-94B9-1E078D17BD39}" presName="boxAndChildren" presStyleCnt="0"/>
      <dgm:spPr/>
    </dgm:pt>
    <dgm:pt modelId="{FD7FE49B-F7D4-45DC-9FE5-6CE1F5C2DD07}" type="pres">
      <dgm:prSet presAssocID="{75E7EB81-B795-4603-94B9-1E078D17BD39}" presName="parentTextBox" presStyleLbl="node1" presStyleIdx="0" presStyleCnt="5"/>
      <dgm:spPr/>
      <dgm:t>
        <a:bodyPr/>
        <a:lstStyle/>
        <a:p>
          <a:endParaRPr lang="en-US"/>
        </a:p>
      </dgm:t>
    </dgm:pt>
    <dgm:pt modelId="{BD0321E9-A0D7-4984-934C-515A5017E2C3}" type="pres">
      <dgm:prSet presAssocID="{E6A9AE14-AB91-4CE6-BE65-655C94A52BD4}" presName="sp" presStyleCnt="0"/>
      <dgm:spPr/>
    </dgm:pt>
    <dgm:pt modelId="{FA7CBC84-3219-476A-8170-EED2F6120235}" type="pres">
      <dgm:prSet presAssocID="{E71AD346-547D-4856-B36D-A8A7FFED8731}" presName="arrowAndChildren" presStyleCnt="0"/>
      <dgm:spPr/>
    </dgm:pt>
    <dgm:pt modelId="{68F4F10D-E547-4266-9AC7-C5E3FF3C7807}" type="pres">
      <dgm:prSet presAssocID="{E71AD346-547D-4856-B36D-A8A7FFED8731}" presName="parentTextArrow" presStyleLbl="node1" presStyleIdx="1" presStyleCnt="5"/>
      <dgm:spPr/>
      <dgm:t>
        <a:bodyPr/>
        <a:lstStyle/>
        <a:p>
          <a:endParaRPr lang="en-US"/>
        </a:p>
      </dgm:t>
    </dgm:pt>
    <dgm:pt modelId="{F37877B2-9329-43DA-B7BA-CBD785C7C3FA}" type="pres">
      <dgm:prSet presAssocID="{CAC701C5-4F8D-4FB1-AD49-63254FB4EA77}" presName="sp" presStyleCnt="0"/>
      <dgm:spPr/>
    </dgm:pt>
    <dgm:pt modelId="{EFB47EE2-DE14-4EC1-A849-722E7A24AC97}" type="pres">
      <dgm:prSet presAssocID="{C9EA29E9-3046-4C70-A838-3C062D91A566}" presName="arrowAndChildren" presStyleCnt="0"/>
      <dgm:spPr/>
    </dgm:pt>
    <dgm:pt modelId="{F02332FC-5176-4405-BB6B-ED0597B06A1B}" type="pres">
      <dgm:prSet presAssocID="{C9EA29E9-3046-4C70-A838-3C062D91A566}" presName="parentTextArrow" presStyleLbl="node1" presStyleIdx="2" presStyleCnt="5"/>
      <dgm:spPr/>
      <dgm:t>
        <a:bodyPr/>
        <a:lstStyle/>
        <a:p>
          <a:endParaRPr lang="en-US"/>
        </a:p>
      </dgm:t>
    </dgm:pt>
    <dgm:pt modelId="{74EB6443-28CA-4309-BCF9-E9E679DDE86E}" type="pres">
      <dgm:prSet presAssocID="{B49D5621-8CE6-4F5A-91F4-CFF29290BE8B}" presName="sp" presStyleCnt="0"/>
      <dgm:spPr/>
    </dgm:pt>
    <dgm:pt modelId="{BE726A2D-9201-4F4E-B97A-EA2F15E4C94A}" type="pres">
      <dgm:prSet presAssocID="{F8E2E2FD-E722-42C3-ADC1-71B02DB0A5B1}" presName="arrowAndChildren" presStyleCnt="0"/>
      <dgm:spPr/>
    </dgm:pt>
    <dgm:pt modelId="{517878FB-0B72-4944-AC28-F1ACFB81A9BB}" type="pres">
      <dgm:prSet presAssocID="{F8E2E2FD-E722-42C3-ADC1-71B02DB0A5B1}" presName="parentTextArrow" presStyleLbl="node1" presStyleIdx="3" presStyleCnt="5"/>
      <dgm:spPr/>
      <dgm:t>
        <a:bodyPr/>
        <a:lstStyle/>
        <a:p>
          <a:endParaRPr lang="en-US"/>
        </a:p>
      </dgm:t>
    </dgm:pt>
    <dgm:pt modelId="{58DB50DF-2AD2-4AE8-9489-6B18F1F01345}" type="pres">
      <dgm:prSet presAssocID="{D5F0814D-F8A9-4282-AC1B-FE56C8FF45BF}" presName="sp" presStyleCnt="0"/>
      <dgm:spPr/>
    </dgm:pt>
    <dgm:pt modelId="{99E488CA-2693-461D-B7A4-AB65BABE5268}" type="pres">
      <dgm:prSet presAssocID="{5727DE7A-AD91-418F-92F3-A86D2446FD76}" presName="arrowAndChildren" presStyleCnt="0"/>
      <dgm:spPr/>
    </dgm:pt>
    <dgm:pt modelId="{73F75F7B-394D-42E9-9E07-B6B28F3E0A67}" type="pres">
      <dgm:prSet presAssocID="{5727DE7A-AD91-418F-92F3-A86D2446FD76}" presName="parentTextArrow" presStyleLbl="node1" presStyleIdx="4" presStyleCnt="5"/>
      <dgm:spPr/>
      <dgm:t>
        <a:bodyPr/>
        <a:lstStyle/>
        <a:p>
          <a:endParaRPr lang="en-US"/>
        </a:p>
      </dgm:t>
    </dgm:pt>
  </dgm:ptLst>
  <dgm:cxnLst>
    <dgm:cxn modelId="{E1C7FBD8-5AE7-46A3-A926-AC00B4C90CDB}" type="presOf" srcId="{C9EA29E9-3046-4C70-A838-3C062D91A566}" destId="{F02332FC-5176-4405-BB6B-ED0597B06A1B}" srcOrd="0" destOrd="0" presId="urn:microsoft.com/office/officeart/2005/8/layout/process4"/>
    <dgm:cxn modelId="{DC10C854-434D-4D8B-9B17-55BD2F5024FC}" type="presOf" srcId="{F8E2E2FD-E722-42C3-ADC1-71B02DB0A5B1}" destId="{517878FB-0B72-4944-AC28-F1ACFB81A9BB}" srcOrd="0" destOrd="0" presId="urn:microsoft.com/office/officeart/2005/8/layout/process4"/>
    <dgm:cxn modelId="{89E3187B-9A6F-438F-83CB-F40E288420F0}" srcId="{0A6AD9E4-F88C-4FB3-BD69-00CF012BD2E8}" destId="{F8E2E2FD-E722-42C3-ADC1-71B02DB0A5B1}" srcOrd="1" destOrd="0" parTransId="{284F39DB-31CB-48EA-AF4A-F447E4506530}" sibTransId="{B49D5621-8CE6-4F5A-91F4-CFF29290BE8B}"/>
    <dgm:cxn modelId="{056F5602-AB1C-422B-A9C2-A352E40A304E}" srcId="{0A6AD9E4-F88C-4FB3-BD69-00CF012BD2E8}" destId="{5727DE7A-AD91-418F-92F3-A86D2446FD76}" srcOrd="0" destOrd="0" parTransId="{AF9290B6-CBE0-423B-AB9C-7848622ADEF7}" sibTransId="{D5F0814D-F8A9-4282-AC1B-FE56C8FF45BF}"/>
    <dgm:cxn modelId="{A503DCB7-E0CB-483F-BF99-F8A27098C575}" type="presOf" srcId="{5727DE7A-AD91-418F-92F3-A86D2446FD76}" destId="{73F75F7B-394D-42E9-9E07-B6B28F3E0A67}" srcOrd="0" destOrd="0" presId="urn:microsoft.com/office/officeart/2005/8/layout/process4"/>
    <dgm:cxn modelId="{39DC74B9-620A-44CC-88D2-56E815463088}" type="presOf" srcId="{0A6AD9E4-F88C-4FB3-BD69-00CF012BD2E8}" destId="{5847F0EE-D3DC-4FD6-9BC0-B4C83EE3C92D}" srcOrd="0" destOrd="0" presId="urn:microsoft.com/office/officeart/2005/8/layout/process4"/>
    <dgm:cxn modelId="{E004EDB4-4481-4472-9488-7514E5B75B9F}" type="presOf" srcId="{E71AD346-547D-4856-B36D-A8A7FFED8731}" destId="{68F4F10D-E547-4266-9AC7-C5E3FF3C7807}" srcOrd="0" destOrd="0" presId="urn:microsoft.com/office/officeart/2005/8/layout/process4"/>
    <dgm:cxn modelId="{2B4452E6-4E03-4248-8CEB-57CE88E46565}" srcId="{0A6AD9E4-F88C-4FB3-BD69-00CF012BD2E8}" destId="{E71AD346-547D-4856-B36D-A8A7FFED8731}" srcOrd="3" destOrd="0" parTransId="{AE336423-3366-4FA6-A1A1-DFEFF9DE6CF1}" sibTransId="{E6A9AE14-AB91-4CE6-BE65-655C94A52BD4}"/>
    <dgm:cxn modelId="{EFB7E988-8956-4C94-A35E-0D1B0A443491}" srcId="{0A6AD9E4-F88C-4FB3-BD69-00CF012BD2E8}" destId="{C9EA29E9-3046-4C70-A838-3C062D91A566}" srcOrd="2" destOrd="0" parTransId="{7C8244B4-528C-4F50-A6FA-4CCFD5A5B19C}" sibTransId="{CAC701C5-4F8D-4FB1-AD49-63254FB4EA77}"/>
    <dgm:cxn modelId="{838961D8-2437-4E92-979B-EC3B21D21ED9}" type="presOf" srcId="{75E7EB81-B795-4603-94B9-1E078D17BD39}" destId="{FD7FE49B-F7D4-45DC-9FE5-6CE1F5C2DD07}" srcOrd="0" destOrd="0" presId="urn:microsoft.com/office/officeart/2005/8/layout/process4"/>
    <dgm:cxn modelId="{40BD94B3-8B19-43F7-8750-BEE54A377392}" srcId="{0A6AD9E4-F88C-4FB3-BD69-00CF012BD2E8}" destId="{75E7EB81-B795-4603-94B9-1E078D17BD39}" srcOrd="4" destOrd="0" parTransId="{ADDE4AAE-C902-458A-BEF1-AB233FA44188}" sibTransId="{2D02DAE6-523F-4D81-BBF7-97235AC6F17E}"/>
    <dgm:cxn modelId="{B8606100-EBA3-4F4D-BB92-C075D7719CED}" type="presParOf" srcId="{5847F0EE-D3DC-4FD6-9BC0-B4C83EE3C92D}" destId="{09F9CBFC-3889-46D6-8671-06FCD05DFF05}" srcOrd="0" destOrd="0" presId="urn:microsoft.com/office/officeart/2005/8/layout/process4"/>
    <dgm:cxn modelId="{860235EF-746E-4CB4-9D89-76626788C905}" type="presParOf" srcId="{09F9CBFC-3889-46D6-8671-06FCD05DFF05}" destId="{FD7FE49B-F7D4-45DC-9FE5-6CE1F5C2DD07}" srcOrd="0" destOrd="0" presId="urn:microsoft.com/office/officeart/2005/8/layout/process4"/>
    <dgm:cxn modelId="{768E4B04-4B3C-4E08-9187-B0C0ABF2B9D6}" type="presParOf" srcId="{5847F0EE-D3DC-4FD6-9BC0-B4C83EE3C92D}" destId="{BD0321E9-A0D7-4984-934C-515A5017E2C3}" srcOrd="1" destOrd="0" presId="urn:microsoft.com/office/officeart/2005/8/layout/process4"/>
    <dgm:cxn modelId="{D21E25B4-E6BA-4831-8D88-1E653FA76DA5}" type="presParOf" srcId="{5847F0EE-D3DC-4FD6-9BC0-B4C83EE3C92D}" destId="{FA7CBC84-3219-476A-8170-EED2F6120235}" srcOrd="2" destOrd="0" presId="urn:microsoft.com/office/officeart/2005/8/layout/process4"/>
    <dgm:cxn modelId="{DD074889-20C0-42FC-B685-3CBF74E62C86}" type="presParOf" srcId="{FA7CBC84-3219-476A-8170-EED2F6120235}" destId="{68F4F10D-E547-4266-9AC7-C5E3FF3C7807}" srcOrd="0" destOrd="0" presId="urn:microsoft.com/office/officeart/2005/8/layout/process4"/>
    <dgm:cxn modelId="{C54653CC-B6A9-4DC6-8440-C2ACF46F4D91}" type="presParOf" srcId="{5847F0EE-D3DC-4FD6-9BC0-B4C83EE3C92D}" destId="{F37877B2-9329-43DA-B7BA-CBD785C7C3FA}" srcOrd="3" destOrd="0" presId="urn:microsoft.com/office/officeart/2005/8/layout/process4"/>
    <dgm:cxn modelId="{D0AACEFA-AD13-4AEE-A16D-770297EED267}" type="presParOf" srcId="{5847F0EE-D3DC-4FD6-9BC0-B4C83EE3C92D}" destId="{EFB47EE2-DE14-4EC1-A849-722E7A24AC97}" srcOrd="4" destOrd="0" presId="urn:microsoft.com/office/officeart/2005/8/layout/process4"/>
    <dgm:cxn modelId="{89B70835-36F4-4CD1-8FE1-302FB8CC5C1D}" type="presParOf" srcId="{EFB47EE2-DE14-4EC1-A849-722E7A24AC97}" destId="{F02332FC-5176-4405-BB6B-ED0597B06A1B}" srcOrd="0" destOrd="0" presId="urn:microsoft.com/office/officeart/2005/8/layout/process4"/>
    <dgm:cxn modelId="{D3F7657E-BEE7-40CC-9E7B-6A83A9933B69}" type="presParOf" srcId="{5847F0EE-D3DC-4FD6-9BC0-B4C83EE3C92D}" destId="{74EB6443-28CA-4309-BCF9-E9E679DDE86E}" srcOrd="5" destOrd="0" presId="urn:microsoft.com/office/officeart/2005/8/layout/process4"/>
    <dgm:cxn modelId="{7E4BA976-9B09-4848-AAC9-AD9F4C35856F}" type="presParOf" srcId="{5847F0EE-D3DC-4FD6-9BC0-B4C83EE3C92D}" destId="{BE726A2D-9201-4F4E-B97A-EA2F15E4C94A}" srcOrd="6" destOrd="0" presId="urn:microsoft.com/office/officeart/2005/8/layout/process4"/>
    <dgm:cxn modelId="{6C92F406-E5FF-4E87-B7E5-F0463DF20690}" type="presParOf" srcId="{BE726A2D-9201-4F4E-B97A-EA2F15E4C94A}" destId="{517878FB-0B72-4944-AC28-F1ACFB81A9BB}" srcOrd="0" destOrd="0" presId="urn:microsoft.com/office/officeart/2005/8/layout/process4"/>
    <dgm:cxn modelId="{EF10F623-C5D4-45B3-B874-57BD5940F594}" type="presParOf" srcId="{5847F0EE-D3DC-4FD6-9BC0-B4C83EE3C92D}" destId="{58DB50DF-2AD2-4AE8-9489-6B18F1F01345}" srcOrd="7" destOrd="0" presId="urn:microsoft.com/office/officeart/2005/8/layout/process4"/>
    <dgm:cxn modelId="{3F2792CB-E9B1-4763-A9BB-DD242BFC3906}" type="presParOf" srcId="{5847F0EE-D3DC-4FD6-9BC0-B4C83EE3C92D}" destId="{99E488CA-2693-461D-B7A4-AB65BABE5268}" srcOrd="8" destOrd="0" presId="urn:microsoft.com/office/officeart/2005/8/layout/process4"/>
    <dgm:cxn modelId="{C90F81B5-8840-4AD1-882A-280C21E87203}" type="presParOf" srcId="{99E488CA-2693-461D-B7A4-AB65BABE5268}" destId="{73F75F7B-394D-42E9-9E07-B6B28F3E0A6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F8A12C-D2FB-48EE-B85A-8890A5E9DF0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34D49F61-2E7A-4550-92D6-080C1924D80D}">
      <dgm:prSet/>
      <dgm:spPr/>
      <dgm:t>
        <a:bodyPr/>
        <a:lstStyle/>
        <a:p>
          <a:r>
            <a:rPr lang="en-US" b="1" dirty="0"/>
            <a:t>To strengthen area-wide disaster coordination in the State of Connecticut by fostering efficient and streamlined service delivery to people affected by disaster, while eliminating unnecessary duplication of effort, through cooperation in recovery. </a:t>
          </a:r>
        </a:p>
      </dgm:t>
    </dgm:pt>
    <dgm:pt modelId="{4C1C2F5B-365A-4B4B-8153-0792E6C92200}" type="parTrans" cxnId="{5E0F1C85-E4C6-45FD-819F-636EBF023ABA}">
      <dgm:prSet/>
      <dgm:spPr/>
      <dgm:t>
        <a:bodyPr/>
        <a:lstStyle/>
        <a:p>
          <a:endParaRPr lang="en-US"/>
        </a:p>
      </dgm:t>
    </dgm:pt>
    <dgm:pt modelId="{0238EAE0-69D1-4F67-889C-A25EE15E509C}" type="sibTrans" cxnId="{5E0F1C85-E4C6-45FD-819F-636EBF023ABA}">
      <dgm:prSet/>
      <dgm:spPr/>
      <dgm:t>
        <a:bodyPr/>
        <a:lstStyle/>
        <a:p>
          <a:endParaRPr lang="en-US"/>
        </a:p>
      </dgm:t>
    </dgm:pt>
    <dgm:pt modelId="{3FF03700-090A-444F-83F3-E065295E36B0}">
      <dgm:prSet/>
      <dgm:spPr/>
      <dgm:t>
        <a:bodyPr/>
        <a:lstStyle/>
        <a:p>
          <a:r>
            <a:rPr lang="en-US" b="1" dirty="0"/>
            <a:t>Determining Disaster-Caused Unmet Need </a:t>
          </a:r>
          <a:endParaRPr lang="en-US" dirty="0"/>
        </a:p>
      </dgm:t>
    </dgm:pt>
    <dgm:pt modelId="{1E035EED-8712-434C-AE06-DED6999FF254}" type="parTrans" cxnId="{7C778003-0CB2-4634-A202-2502A484D1F4}">
      <dgm:prSet/>
      <dgm:spPr/>
      <dgm:t>
        <a:bodyPr/>
        <a:lstStyle/>
        <a:p>
          <a:endParaRPr lang="en-US"/>
        </a:p>
      </dgm:t>
    </dgm:pt>
    <dgm:pt modelId="{B1C277F5-2010-4A3C-B264-1AB2CCD15748}" type="sibTrans" cxnId="{7C778003-0CB2-4634-A202-2502A484D1F4}">
      <dgm:prSet/>
      <dgm:spPr/>
      <dgm:t>
        <a:bodyPr/>
        <a:lstStyle/>
        <a:p>
          <a:endParaRPr lang="en-US"/>
        </a:p>
      </dgm:t>
    </dgm:pt>
    <dgm:pt modelId="{3392AE00-C5EC-44C3-8F50-B289FA53EA99}">
      <dgm:prSet/>
      <dgm:spPr/>
      <dgm:t>
        <a:bodyPr/>
        <a:lstStyle/>
        <a:p>
          <a:r>
            <a:rPr lang="en-US" dirty="0"/>
            <a:t>The disaster caused a serious unmet need(s) and created a situation the disaster client cannot meet with any other program or resource. </a:t>
          </a:r>
        </a:p>
      </dgm:t>
    </dgm:pt>
    <dgm:pt modelId="{22E3728B-6609-4F13-9C23-E9B82C3E578F}" type="parTrans" cxnId="{602D34C4-0B17-4890-9EE7-088DC6B296AB}">
      <dgm:prSet/>
      <dgm:spPr/>
      <dgm:t>
        <a:bodyPr/>
        <a:lstStyle/>
        <a:p>
          <a:endParaRPr lang="en-US"/>
        </a:p>
      </dgm:t>
    </dgm:pt>
    <dgm:pt modelId="{0F5DE87E-9BA5-4F7D-9A0F-D8CA17E6E0C0}" type="sibTrans" cxnId="{602D34C4-0B17-4890-9EE7-088DC6B296AB}">
      <dgm:prSet/>
      <dgm:spPr/>
      <dgm:t>
        <a:bodyPr/>
        <a:lstStyle/>
        <a:p>
          <a:endParaRPr lang="en-US"/>
        </a:p>
      </dgm:t>
    </dgm:pt>
    <dgm:pt modelId="{CBACE547-3D4F-4592-BE3B-61F318645E56}">
      <dgm:prSet/>
      <dgm:spPr/>
      <dgm:t>
        <a:bodyPr/>
        <a:lstStyle/>
        <a:p>
          <a:r>
            <a:rPr lang="en-US" dirty="0"/>
            <a:t>It may be a loss of income, housing, or health. It may be caused by stress. </a:t>
          </a:r>
        </a:p>
      </dgm:t>
    </dgm:pt>
    <dgm:pt modelId="{170B160F-525C-48AC-A24C-1C7EFFCD96B3}" type="parTrans" cxnId="{0FFED299-749C-41B8-8751-4BED38D8D1A6}">
      <dgm:prSet/>
      <dgm:spPr/>
      <dgm:t>
        <a:bodyPr/>
        <a:lstStyle/>
        <a:p>
          <a:endParaRPr lang="en-US"/>
        </a:p>
      </dgm:t>
    </dgm:pt>
    <dgm:pt modelId="{79BECB18-5446-40B9-B529-5F62404A4F72}" type="sibTrans" cxnId="{0FFED299-749C-41B8-8751-4BED38D8D1A6}">
      <dgm:prSet/>
      <dgm:spPr/>
      <dgm:t>
        <a:bodyPr/>
        <a:lstStyle/>
        <a:p>
          <a:endParaRPr lang="en-US"/>
        </a:p>
      </dgm:t>
    </dgm:pt>
    <dgm:pt modelId="{FB47D90C-CB51-4730-8738-5A3291D4A045}">
      <dgm:prSet/>
      <dgm:spPr/>
      <dgm:t>
        <a:bodyPr/>
        <a:lstStyle/>
        <a:p>
          <a:r>
            <a:rPr lang="en-US" dirty="0"/>
            <a:t>It is NOT a pre-disaster condition. </a:t>
          </a:r>
        </a:p>
      </dgm:t>
    </dgm:pt>
    <dgm:pt modelId="{783B10E9-CA4F-4CDD-A1EF-DBBCFF5079A0}" type="parTrans" cxnId="{393E4EF4-C9F7-4DBE-971E-3D2170BE3F8D}">
      <dgm:prSet/>
      <dgm:spPr/>
      <dgm:t>
        <a:bodyPr/>
        <a:lstStyle/>
        <a:p>
          <a:endParaRPr lang="en-US"/>
        </a:p>
      </dgm:t>
    </dgm:pt>
    <dgm:pt modelId="{5F3A09EE-AFA3-4126-A859-637E84D8FD71}" type="sibTrans" cxnId="{393E4EF4-C9F7-4DBE-971E-3D2170BE3F8D}">
      <dgm:prSet/>
      <dgm:spPr/>
      <dgm:t>
        <a:bodyPr/>
        <a:lstStyle/>
        <a:p>
          <a:endParaRPr lang="en-US"/>
        </a:p>
      </dgm:t>
    </dgm:pt>
    <dgm:pt modelId="{7A14C592-FECE-42FB-A67D-2B6B449BF8B0}">
      <dgm:prSet/>
      <dgm:spPr/>
      <dgm:t>
        <a:bodyPr/>
        <a:lstStyle/>
        <a:p>
          <a:r>
            <a:rPr lang="en-US" dirty="0"/>
            <a:t>It is NOT an ongoing social issue. </a:t>
          </a:r>
        </a:p>
      </dgm:t>
    </dgm:pt>
    <dgm:pt modelId="{D5B84140-7BD3-44DD-ADD3-524BE615B243}" type="parTrans" cxnId="{7010CE23-459B-40F7-BCCF-C4F6FE2803C1}">
      <dgm:prSet/>
      <dgm:spPr/>
      <dgm:t>
        <a:bodyPr/>
        <a:lstStyle/>
        <a:p>
          <a:endParaRPr lang="en-US"/>
        </a:p>
      </dgm:t>
    </dgm:pt>
    <dgm:pt modelId="{4D249AF0-9E17-4A44-86C8-1E5B95F6018D}" type="sibTrans" cxnId="{7010CE23-459B-40F7-BCCF-C4F6FE2803C1}">
      <dgm:prSet/>
      <dgm:spPr/>
      <dgm:t>
        <a:bodyPr/>
        <a:lstStyle/>
        <a:p>
          <a:endParaRPr lang="en-US"/>
        </a:p>
      </dgm:t>
    </dgm:pt>
    <dgm:pt modelId="{A3D7F8E0-538F-4670-A777-37059BA4E9F6}">
      <dgm:prSet/>
      <dgm:spPr/>
      <dgm:t>
        <a:bodyPr/>
        <a:lstStyle/>
        <a:p>
          <a:r>
            <a:rPr lang="en-US" dirty="0"/>
            <a:t>It is NOT intended to be an upgrade to the client’s previous living condition</a:t>
          </a:r>
        </a:p>
      </dgm:t>
    </dgm:pt>
    <dgm:pt modelId="{8D52DF63-4F12-4D03-8234-12CFFAD1CD07}" type="parTrans" cxnId="{CB62EFD2-4172-44E3-8185-6B83B85940D8}">
      <dgm:prSet/>
      <dgm:spPr/>
      <dgm:t>
        <a:bodyPr/>
        <a:lstStyle/>
        <a:p>
          <a:endParaRPr lang="en-US"/>
        </a:p>
      </dgm:t>
    </dgm:pt>
    <dgm:pt modelId="{E85063E2-C2DC-4989-80E6-0037D313344E}" type="sibTrans" cxnId="{CB62EFD2-4172-44E3-8185-6B83B85940D8}">
      <dgm:prSet/>
      <dgm:spPr/>
      <dgm:t>
        <a:bodyPr/>
        <a:lstStyle/>
        <a:p>
          <a:endParaRPr lang="en-US"/>
        </a:p>
      </dgm:t>
    </dgm:pt>
    <dgm:pt modelId="{C90F6226-E754-440C-B7DA-0FDEC4943A4B}">
      <dgm:prSet/>
      <dgm:spPr/>
      <dgm:t>
        <a:bodyPr/>
        <a:lstStyle/>
        <a:p>
          <a:r>
            <a:rPr lang="en-US" dirty="0"/>
            <a:t>It should be identified by the survivor and verified by the caseworker. </a:t>
          </a:r>
        </a:p>
      </dgm:t>
    </dgm:pt>
    <dgm:pt modelId="{08E85CB7-C38E-48C4-9BCF-97AAE5CCC4D3}" type="parTrans" cxnId="{E1F9F47E-2B41-462F-A835-C2B24F78BEAD}">
      <dgm:prSet/>
      <dgm:spPr/>
      <dgm:t>
        <a:bodyPr/>
        <a:lstStyle/>
        <a:p>
          <a:endParaRPr lang="en-US"/>
        </a:p>
      </dgm:t>
    </dgm:pt>
    <dgm:pt modelId="{F0C963F5-487B-413A-BA48-E4BFAA9F8704}" type="sibTrans" cxnId="{E1F9F47E-2B41-462F-A835-C2B24F78BEAD}">
      <dgm:prSet/>
      <dgm:spPr/>
      <dgm:t>
        <a:bodyPr/>
        <a:lstStyle/>
        <a:p>
          <a:endParaRPr lang="en-US"/>
        </a:p>
      </dgm:t>
    </dgm:pt>
    <dgm:pt modelId="{D4B64705-E79F-4D68-8C71-E66F9C8DC1D7}" type="pres">
      <dgm:prSet presAssocID="{91F8A12C-D2FB-48EE-B85A-8890A5E9DF0C}" presName="Name0" presStyleCnt="0">
        <dgm:presLayoutVars>
          <dgm:dir/>
          <dgm:animLvl val="lvl"/>
          <dgm:resizeHandles val="exact"/>
        </dgm:presLayoutVars>
      </dgm:prSet>
      <dgm:spPr/>
      <dgm:t>
        <a:bodyPr/>
        <a:lstStyle/>
        <a:p>
          <a:endParaRPr lang="en-US"/>
        </a:p>
      </dgm:t>
    </dgm:pt>
    <dgm:pt modelId="{75064DFD-B787-463D-8B2F-28FAFAF36EC3}" type="pres">
      <dgm:prSet presAssocID="{3FF03700-090A-444F-83F3-E065295E36B0}" presName="boxAndChildren" presStyleCnt="0"/>
      <dgm:spPr/>
    </dgm:pt>
    <dgm:pt modelId="{C6333E56-2F9C-43DB-9985-3782B387666E}" type="pres">
      <dgm:prSet presAssocID="{3FF03700-090A-444F-83F3-E065295E36B0}" presName="parentTextBox" presStyleLbl="node1" presStyleIdx="0" presStyleCnt="2"/>
      <dgm:spPr/>
      <dgm:t>
        <a:bodyPr/>
        <a:lstStyle/>
        <a:p>
          <a:endParaRPr lang="en-US"/>
        </a:p>
      </dgm:t>
    </dgm:pt>
    <dgm:pt modelId="{5B92E4AF-A77F-4A7B-A552-FA3A42C45584}" type="pres">
      <dgm:prSet presAssocID="{3FF03700-090A-444F-83F3-E065295E36B0}" presName="entireBox" presStyleLbl="node1" presStyleIdx="0" presStyleCnt="2"/>
      <dgm:spPr/>
      <dgm:t>
        <a:bodyPr/>
        <a:lstStyle/>
        <a:p>
          <a:endParaRPr lang="en-US"/>
        </a:p>
      </dgm:t>
    </dgm:pt>
    <dgm:pt modelId="{F1AE0C4D-826A-401B-9073-0A60E296FDD6}" type="pres">
      <dgm:prSet presAssocID="{3FF03700-090A-444F-83F3-E065295E36B0}" presName="descendantBox" presStyleCnt="0"/>
      <dgm:spPr/>
    </dgm:pt>
    <dgm:pt modelId="{E881FAC0-2E90-4FF6-BA62-5FF1189920AE}" type="pres">
      <dgm:prSet presAssocID="{3392AE00-C5EC-44C3-8F50-B289FA53EA99}" presName="childTextBox" presStyleLbl="fgAccFollowNode1" presStyleIdx="0" presStyleCnt="6">
        <dgm:presLayoutVars>
          <dgm:bulletEnabled val="1"/>
        </dgm:presLayoutVars>
      </dgm:prSet>
      <dgm:spPr/>
      <dgm:t>
        <a:bodyPr/>
        <a:lstStyle/>
        <a:p>
          <a:endParaRPr lang="en-US"/>
        </a:p>
      </dgm:t>
    </dgm:pt>
    <dgm:pt modelId="{CF43E462-CB56-475E-8C15-2CDC711A21C0}" type="pres">
      <dgm:prSet presAssocID="{CBACE547-3D4F-4592-BE3B-61F318645E56}" presName="childTextBox" presStyleLbl="fgAccFollowNode1" presStyleIdx="1" presStyleCnt="6">
        <dgm:presLayoutVars>
          <dgm:bulletEnabled val="1"/>
        </dgm:presLayoutVars>
      </dgm:prSet>
      <dgm:spPr/>
      <dgm:t>
        <a:bodyPr/>
        <a:lstStyle/>
        <a:p>
          <a:endParaRPr lang="en-US"/>
        </a:p>
      </dgm:t>
    </dgm:pt>
    <dgm:pt modelId="{87BC9A93-8DCA-4FE1-BEF4-85B8B71DBE03}" type="pres">
      <dgm:prSet presAssocID="{FB47D90C-CB51-4730-8738-5A3291D4A045}" presName="childTextBox" presStyleLbl="fgAccFollowNode1" presStyleIdx="2" presStyleCnt="6">
        <dgm:presLayoutVars>
          <dgm:bulletEnabled val="1"/>
        </dgm:presLayoutVars>
      </dgm:prSet>
      <dgm:spPr/>
      <dgm:t>
        <a:bodyPr/>
        <a:lstStyle/>
        <a:p>
          <a:endParaRPr lang="en-US"/>
        </a:p>
      </dgm:t>
    </dgm:pt>
    <dgm:pt modelId="{D7468DC3-53AD-4F2D-947C-1ED14582CEB6}" type="pres">
      <dgm:prSet presAssocID="{7A14C592-FECE-42FB-A67D-2B6B449BF8B0}" presName="childTextBox" presStyleLbl="fgAccFollowNode1" presStyleIdx="3" presStyleCnt="6">
        <dgm:presLayoutVars>
          <dgm:bulletEnabled val="1"/>
        </dgm:presLayoutVars>
      </dgm:prSet>
      <dgm:spPr/>
      <dgm:t>
        <a:bodyPr/>
        <a:lstStyle/>
        <a:p>
          <a:endParaRPr lang="en-US"/>
        </a:p>
      </dgm:t>
    </dgm:pt>
    <dgm:pt modelId="{86B5165E-6E0C-4E5C-9C11-5B41DCF7D0FB}" type="pres">
      <dgm:prSet presAssocID="{A3D7F8E0-538F-4670-A777-37059BA4E9F6}" presName="childTextBox" presStyleLbl="fgAccFollowNode1" presStyleIdx="4" presStyleCnt="6">
        <dgm:presLayoutVars>
          <dgm:bulletEnabled val="1"/>
        </dgm:presLayoutVars>
      </dgm:prSet>
      <dgm:spPr/>
      <dgm:t>
        <a:bodyPr/>
        <a:lstStyle/>
        <a:p>
          <a:endParaRPr lang="en-US"/>
        </a:p>
      </dgm:t>
    </dgm:pt>
    <dgm:pt modelId="{F187C872-DC15-491D-80C4-17B4589D5FE4}" type="pres">
      <dgm:prSet presAssocID="{C90F6226-E754-440C-B7DA-0FDEC4943A4B}" presName="childTextBox" presStyleLbl="fgAccFollowNode1" presStyleIdx="5" presStyleCnt="6">
        <dgm:presLayoutVars>
          <dgm:bulletEnabled val="1"/>
        </dgm:presLayoutVars>
      </dgm:prSet>
      <dgm:spPr/>
      <dgm:t>
        <a:bodyPr/>
        <a:lstStyle/>
        <a:p>
          <a:endParaRPr lang="en-US"/>
        </a:p>
      </dgm:t>
    </dgm:pt>
    <dgm:pt modelId="{11BCB85F-A09D-499E-8608-1048905A5C45}" type="pres">
      <dgm:prSet presAssocID="{0238EAE0-69D1-4F67-889C-A25EE15E509C}" presName="sp" presStyleCnt="0"/>
      <dgm:spPr/>
    </dgm:pt>
    <dgm:pt modelId="{80F82CF5-201F-4FB5-9AA1-891ABB73053D}" type="pres">
      <dgm:prSet presAssocID="{34D49F61-2E7A-4550-92D6-080C1924D80D}" presName="arrowAndChildren" presStyleCnt="0"/>
      <dgm:spPr/>
    </dgm:pt>
    <dgm:pt modelId="{125F518B-D7DF-49A3-B919-75BFBF3E0A06}" type="pres">
      <dgm:prSet presAssocID="{34D49F61-2E7A-4550-92D6-080C1924D80D}" presName="parentTextArrow" presStyleLbl="node1" presStyleIdx="1" presStyleCnt="2"/>
      <dgm:spPr/>
      <dgm:t>
        <a:bodyPr/>
        <a:lstStyle/>
        <a:p>
          <a:endParaRPr lang="en-US"/>
        </a:p>
      </dgm:t>
    </dgm:pt>
  </dgm:ptLst>
  <dgm:cxnLst>
    <dgm:cxn modelId="{FDCB180E-AF18-48EB-AEAD-D9D8B0A57FDF}" type="presOf" srcId="{A3D7F8E0-538F-4670-A777-37059BA4E9F6}" destId="{86B5165E-6E0C-4E5C-9C11-5B41DCF7D0FB}" srcOrd="0" destOrd="0" presId="urn:microsoft.com/office/officeart/2005/8/layout/process4"/>
    <dgm:cxn modelId="{FFC93A6C-1674-4B09-98BA-DF51F97A0315}" type="presOf" srcId="{91F8A12C-D2FB-48EE-B85A-8890A5E9DF0C}" destId="{D4B64705-E79F-4D68-8C71-E66F9C8DC1D7}" srcOrd="0" destOrd="0" presId="urn:microsoft.com/office/officeart/2005/8/layout/process4"/>
    <dgm:cxn modelId="{7DF077C4-A741-4496-9820-DCBCD7B8754B}" type="presOf" srcId="{C90F6226-E754-440C-B7DA-0FDEC4943A4B}" destId="{F187C872-DC15-491D-80C4-17B4589D5FE4}" srcOrd="0" destOrd="0" presId="urn:microsoft.com/office/officeart/2005/8/layout/process4"/>
    <dgm:cxn modelId="{7C778003-0CB2-4634-A202-2502A484D1F4}" srcId="{91F8A12C-D2FB-48EE-B85A-8890A5E9DF0C}" destId="{3FF03700-090A-444F-83F3-E065295E36B0}" srcOrd="1" destOrd="0" parTransId="{1E035EED-8712-434C-AE06-DED6999FF254}" sibTransId="{B1C277F5-2010-4A3C-B264-1AB2CCD15748}"/>
    <dgm:cxn modelId="{4F29A74C-226A-478E-A0E8-7B8422FD6E1E}" type="presOf" srcId="{FB47D90C-CB51-4730-8738-5A3291D4A045}" destId="{87BC9A93-8DCA-4FE1-BEF4-85B8B71DBE03}" srcOrd="0" destOrd="0" presId="urn:microsoft.com/office/officeart/2005/8/layout/process4"/>
    <dgm:cxn modelId="{CB62EFD2-4172-44E3-8185-6B83B85940D8}" srcId="{3FF03700-090A-444F-83F3-E065295E36B0}" destId="{A3D7F8E0-538F-4670-A777-37059BA4E9F6}" srcOrd="4" destOrd="0" parTransId="{8D52DF63-4F12-4D03-8234-12CFFAD1CD07}" sibTransId="{E85063E2-C2DC-4989-80E6-0037D313344E}"/>
    <dgm:cxn modelId="{393E4EF4-C9F7-4DBE-971E-3D2170BE3F8D}" srcId="{3FF03700-090A-444F-83F3-E065295E36B0}" destId="{FB47D90C-CB51-4730-8738-5A3291D4A045}" srcOrd="2" destOrd="0" parTransId="{783B10E9-CA4F-4CDD-A1EF-DBBCFF5079A0}" sibTransId="{5F3A09EE-AFA3-4126-A859-637E84D8FD71}"/>
    <dgm:cxn modelId="{5ACF7282-42E8-4F81-A468-78100AB3FF70}" type="presOf" srcId="{3FF03700-090A-444F-83F3-E065295E36B0}" destId="{5B92E4AF-A77F-4A7B-A552-FA3A42C45584}" srcOrd="1" destOrd="0" presId="urn:microsoft.com/office/officeart/2005/8/layout/process4"/>
    <dgm:cxn modelId="{E388CCE5-0704-4F95-96C0-D7BAC626A032}" type="presOf" srcId="{3392AE00-C5EC-44C3-8F50-B289FA53EA99}" destId="{E881FAC0-2E90-4FF6-BA62-5FF1189920AE}" srcOrd="0" destOrd="0" presId="urn:microsoft.com/office/officeart/2005/8/layout/process4"/>
    <dgm:cxn modelId="{895770D2-F34E-4868-AC42-D5DE03A7A212}" type="presOf" srcId="{CBACE547-3D4F-4592-BE3B-61F318645E56}" destId="{CF43E462-CB56-475E-8C15-2CDC711A21C0}" srcOrd="0" destOrd="0" presId="urn:microsoft.com/office/officeart/2005/8/layout/process4"/>
    <dgm:cxn modelId="{242380CF-AAC5-4669-A308-DC23E15B8C66}" type="presOf" srcId="{3FF03700-090A-444F-83F3-E065295E36B0}" destId="{C6333E56-2F9C-43DB-9985-3782B387666E}" srcOrd="0" destOrd="0" presId="urn:microsoft.com/office/officeart/2005/8/layout/process4"/>
    <dgm:cxn modelId="{A65B6598-B38F-4273-A8AF-9A5A6437AFFE}" type="presOf" srcId="{7A14C592-FECE-42FB-A67D-2B6B449BF8B0}" destId="{D7468DC3-53AD-4F2D-947C-1ED14582CEB6}" srcOrd="0" destOrd="0" presId="urn:microsoft.com/office/officeart/2005/8/layout/process4"/>
    <dgm:cxn modelId="{602D34C4-0B17-4890-9EE7-088DC6B296AB}" srcId="{3FF03700-090A-444F-83F3-E065295E36B0}" destId="{3392AE00-C5EC-44C3-8F50-B289FA53EA99}" srcOrd="0" destOrd="0" parTransId="{22E3728B-6609-4F13-9C23-E9B82C3E578F}" sibTransId="{0F5DE87E-9BA5-4F7D-9A0F-D8CA17E6E0C0}"/>
    <dgm:cxn modelId="{0FFED299-749C-41B8-8751-4BED38D8D1A6}" srcId="{3FF03700-090A-444F-83F3-E065295E36B0}" destId="{CBACE547-3D4F-4592-BE3B-61F318645E56}" srcOrd="1" destOrd="0" parTransId="{170B160F-525C-48AC-A24C-1C7EFFCD96B3}" sibTransId="{79BECB18-5446-40B9-B529-5F62404A4F72}"/>
    <dgm:cxn modelId="{5E0F1C85-E4C6-45FD-819F-636EBF023ABA}" srcId="{91F8A12C-D2FB-48EE-B85A-8890A5E9DF0C}" destId="{34D49F61-2E7A-4550-92D6-080C1924D80D}" srcOrd="0" destOrd="0" parTransId="{4C1C2F5B-365A-4B4B-8153-0792E6C92200}" sibTransId="{0238EAE0-69D1-4F67-889C-A25EE15E509C}"/>
    <dgm:cxn modelId="{27D459EE-A25A-492F-A216-3E3477B94C32}" type="presOf" srcId="{34D49F61-2E7A-4550-92D6-080C1924D80D}" destId="{125F518B-D7DF-49A3-B919-75BFBF3E0A06}" srcOrd="0" destOrd="0" presId="urn:microsoft.com/office/officeart/2005/8/layout/process4"/>
    <dgm:cxn modelId="{E1F9F47E-2B41-462F-A835-C2B24F78BEAD}" srcId="{3FF03700-090A-444F-83F3-E065295E36B0}" destId="{C90F6226-E754-440C-B7DA-0FDEC4943A4B}" srcOrd="5" destOrd="0" parTransId="{08E85CB7-C38E-48C4-9BCF-97AAE5CCC4D3}" sibTransId="{F0C963F5-487B-413A-BA48-E4BFAA9F8704}"/>
    <dgm:cxn modelId="{7010CE23-459B-40F7-BCCF-C4F6FE2803C1}" srcId="{3FF03700-090A-444F-83F3-E065295E36B0}" destId="{7A14C592-FECE-42FB-A67D-2B6B449BF8B0}" srcOrd="3" destOrd="0" parTransId="{D5B84140-7BD3-44DD-ADD3-524BE615B243}" sibTransId="{4D249AF0-9E17-4A44-86C8-1E5B95F6018D}"/>
    <dgm:cxn modelId="{863FAED4-D9CC-43F3-802F-C3FB6FC00E58}" type="presParOf" srcId="{D4B64705-E79F-4D68-8C71-E66F9C8DC1D7}" destId="{75064DFD-B787-463D-8B2F-28FAFAF36EC3}" srcOrd="0" destOrd="0" presId="urn:microsoft.com/office/officeart/2005/8/layout/process4"/>
    <dgm:cxn modelId="{C854AF28-F14F-425F-B534-C3F6DBC0B4AC}" type="presParOf" srcId="{75064DFD-B787-463D-8B2F-28FAFAF36EC3}" destId="{C6333E56-2F9C-43DB-9985-3782B387666E}" srcOrd="0" destOrd="0" presId="urn:microsoft.com/office/officeart/2005/8/layout/process4"/>
    <dgm:cxn modelId="{008BBAC1-6099-4EB3-B41B-4AA2E2034F90}" type="presParOf" srcId="{75064DFD-B787-463D-8B2F-28FAFAF36EC3}" destId="{5B92E4AF-A77F-4A7B-A552-FA3A42C45584}" srcOrd="1" destOrd="0" presId="urn:microsoft.com/office/officeart/2005/8/layout/process4"/>
    <dgm:cxn modelId="{45B7397A-B8D0-4C53-B35F-339496D840B9}" type="presParOf" srcId="{75064DFD-B787-463D-8B2F-28FAFAF36EC3}" destId="{F1AE0C4D-826A-401B-9073-0A60E296FDD6}" srcOrd="2" destOrd="0" presId="urn:microsoft.com/office/officeart/2005/8/layout/process4"/>
    <dgm:cxn modelId="{F020F88E-62FC-45C2-9D11-393F61B24C49}" type="presParOf" srcId="{F1AE0C4D-826A-401B-9073-0A60E296FDD6}" destId="{E881FAC0-2E90-4FF6-BA62-5FF1189920AE}" srcOrd="0" destOrd="0" presId="urn:microsoft.com/office/officeart/2005/8/layout/process4"/>
    <dgm:cxn modelId="{457C8B8C-912A-4576-BACE-BEF2B07789C8}" type="presParOf" srcId="{F1AE0C4D-826A-401B-9073-0A60E296FDD6}" destId="{CF43E462-CB56-475E-8C15-2CDC711A21C0}" srcOrd="1" destOrd="0" presId="urn:microsoft.com/office/officeart/2005/8/layout/process4"/>
    <dgm:cxn modelId="{FB1C9F9A-1B8D-4F7B-8BF2-44488E82CBBC}" type="presParOf" srcId="{F1AE0C4D-826A-401B-9073-0A60E296FDD6}" destId="{87BC9A93-8DCA-4FE1-BEF4-85B8B71DBE03}" srcOrd="2" destOrd="0" presId="urn:microsoft.com/office/officeart/2005/8/layout/process4"/>
    <dgm:cxn modelId="{027A46DA-19B4-49A8-9C24-353D649F0102}" type="presParOf" srcId="{F1AE0C4D-826A-401B-9073-0A60E296FDD6}" destId="{D7468DC3-53AD-4F2D-947C-1ED14582CEB6}" srcOrd="3" destOrd="0" presId="urn:microsoft.com/office/officeart/2005/8/layout/process4"/>
    <dgm:cxn modelId="{F1FE3B94-236C-42F8-B6A4-D0ABFC6251CB}" type="presParOf" srcId="{F1AE0C4D-826A-401B-9073-0A60E296FDD6}" destId="{86B5165E-6E0C-4E5C-9C11-5B41DCF7D0FB}" srcOrd="4" destOrd="0" presId="urn:microsoft.com/office/officeart/2005/8/layout/process4"/>
    <dgm:cxn modelId="{F97533AA-5667-4383-8AB4-FF3350A11AF7}" type="presParOf" srcId="{F1AE0C4D-826A-401B-9073-0A60E296FDD6}" destId="{F187C872-DC15-491D-80C4-17B4589D5FE4}" srcOrd="5" destOrd="0" presId="urn:microsoft.com/office/officeart/2005/8/layout/process4"/>
    <dgm:cxn modelId="{085405C8-1965-4B2B-B2FC-F720EDC260D1}" type="presParOf" srcId="{D4B64705-E79F-4D68-8C71-E66F9C8DC1D7}" destId="{11BCB85F-A09D-499E-8608-1048905A5C45}" srcOrd="1" destOrd="0" presId="urn:microsoft.com/office/officeart/2005/8/layout/process4"/>
    <dgm:cxn modelId="{CEFE46ED-2CC7-44DC-929D-9C23A38A58EB}" type="presParOf" srcId="{D4B64705-E79F-4D68-8C71-E66F9C8DC1D7}" destId="{80F82CF5-201F-4FB5-9AA1-891ABB73053D}" srcOrd="2" destOrd="0" presId="urn:microsoft.com/office/officeart/2005/8/layout/process4"/>
    <dgm:cxn modelId="{C200C7AE-AEB1-418D-829E-B6E8709D0D81}" type="presParOf" srcId="{80F82CF5-201F-4FB5-9AA1-891ABB73053D}" destId="{125F518B-D7DF-49A3-B919-75BFBF3E0A0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C93AB0-F699-4603-A9A9-063C34FB28B8}"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82D04CDD-862D-4B07-BDB4-516E0B588E86}">
      <dgm:prSet/>
      <dgm:spPr/>
      <dgm:t>
        <a:bodyPr/>
        <a:lstStyle/>
        <a:p>
          <a:r>
            <a:rPr lang="en-US" b="1" dirty="0"/>
            <a:t>Utilize</a:t>
          </a:r>
        </a:p>
      </dgm:t>
    </dgm:pt>
    <dgm:pt modelId="{9139EFFF-B3BE-4302-B380-12217C44A385}" type="parTrans" cxnId="{96550B20-15DC-4A03-B599-6BE776030C81}">
      <dgm:prSet/>
      <dgm:spPr/>
      <dgm:t>
        <a:bodyPr/>
        <a:lstStyle/>
        <a:p>
          <a:endParaRPr lang="en-US"/>
        </a:p>
      </dgm:t>
    </dgm:pt>
    <dgm:pt modelId="{8953BC5A-56BC-4DEB-AF51-20B2D18CDA81}" type="sibTrans" cxnId="{96550B20-15DC-4A03-B599-6BE776030C81}">
      <dgm:prSet/>
      <dgm:spPr/>
      <dgm:t>
        <a:bodyPr/>
        <a:lstStyle/>
        <a:p>
          <a:endParaRPr lang="en-US"/>
        </a:p>
      </dgm:t>
    </dgm:pt>
    <dgm:pt modelId="{ED29B607-D4FE-42DD-934D-62B8A9D6A774}">
      <dgm:prSet custT="1"/>
      <dgm:spPr/>
      <dgm:t>
        <a:bodyPr/>
        <a:lstStyle/>
        <a:p>
          <a:r>
            <a:rPr lang="en-US" sz="1400" dirty="0"/>
            <a:t>Utilize CCM (CT Conference of Municipalities), COGs (Councils of Government) and COST( Council of Small Towns) to reach out to local representatives and identify needs, including business</a:t>
          </a:r>
        </a:p>
      </dgm:t>
    </dgm:pt>
    <dgm:pt modelId="{FEB9FBFA-58C4-4BDC-AB9F-0A6F23233677}" type="parTrans" cxnId="{C29EDDAB-46FA-4161-88B3-0251D785E9DC}">
      <dgm:prSet/>
      <dgm:spPr/>
      <dgm:t>
        <a:bodyPr/>
        <a:lstStyle/>
        <a:p>
          <a:endParaRPr lang="en-US"/>
        </a:p>
      </dgm:t>
    </dgm:pt>
    <dgm:pt modelId="{CE6BE89F-E6ED-403D-9F9E-62179DBA668D}" type="sibTrans" cxnId="{C29EDDAB-46FA-4161-88B3-0251D785E9DC}">
      <dgm:prSet/>
      <dgm:spPr/>
      <dgm:t>
        <a:bodyPr/>
        <a:lstStyle/>
        <a:p>
          <a:endParaRPr lang="en-US"/>
        </a:p>
      </dgm:t>
    </dgm:pt>
    <dgm:pt modelId="{B0811CCD-A620-4244-909C-91A8637D1B75}">
      <dgm:prSet/>
      <dgm:spPr/>
      <dgm:t>
        <a:bodyPr/>
        <a:lstStyle/>
        <a:p>
          <a:r>
            <a:rPr lang="en-US" b="1" dirty="0"/>
            <a:t>Prioritize</a:t>
          </a:r>
        </a:p>
      </dgm:t>
    </dgm:pt>
    <dgm:pt modelId="{58E44A47-49FE-4D6D-A5BA-48746362AF85}" type="parTrans" cxnId="{1AE07B3F-AF6F-4DCF-928C-D3E271233CC6}">
      <dgm:prSet/>
      <dgm:spPr/>
      <dgm:t>
        <a:bodyPr/>
        <a:lstStyle/>
        <a:p>
          <a:endParaRPr lang="en-US"/>
        </a:p>
      </dgm:t>
    </dgm:pt>
    <dgm:pt modelId="{706AC832-3FB2-46E6-86B1-399F5A542CAC}" type="sibTrans" cxnId="{1AE07B3F-AF6F-4DCF-928C-D3E271233CC6}">
      <dgm:prSet/>
      <dgm:spPr/>
      <dgm:t>
        <a:bodyPr/>
        <a:lstStyle/>
        <a:p>
          <a:endParaRPr lang="en-US"/>
        </a:p>
      </dgm:t>
    </dgm:pt>
    <dgm:pt modelId="{0B74AEBA-7498-4720-9B17-B5286FA43166}">
      <dgm:prSet custT="1"/>
      <dgm:spPr/>
      <dgm:t>
        <a:bodyPr/>
        <a:lstStyle/>
        <a:p>
          <a:r>
            <a:rPr lang="en-US" sz="1400" dirty="0"/>
            <a:t>Separate immediate needs from emerging needs – Some examples</a:t>
          </a:r>
        </a:p>
      </dgm:t>
    </dgm:pt>
    <dgm:pt modelId="{F7B9601F-D5BC-44E9-9C27-9CAC095FC446}" type="parTrans" cxnId="{CE981EA7-3227-46B0-A7C5-8F9917E925FF}">
      <dgm:prSet/>
      <dgm:spPr/>
      <dgm:t>
        <a:bodyPr/>
        <a:lstStyle/>
        <a:p>
          <a:endParaRPr lang="en-US"/>
        </a:p>
      </dgm:t>
    </dgm:pt>
    <dgm:pt modelId="{F655858C-2F78-4FA4-B796-D08FC41172EA}" type="sibTrans" cxnId="{CE981EA7-3227-46B0-A7C5-8F9917E925FF}">
      <dgm:prSet/>
      <dgm:spPr/>
      <dgm:t>
        <a:bodyPr/>
        <a:lstStyle/>
        <a:p>
          <a:endParaRPr lang="en-US"/>
        </a:p>
      </dgm:t>
    </dgm:pt>
    <dgm:pt modelId="{4BA4E0C4-F8ED-4F2F-98FB-CB40D7BD28F6}">
      <dgm:prSet custT="1"/>
      <dgm:spPr/>
      <dgm:t>
        <a:bodyPr/>
        <a:lstStyle/>
        <a:p>
          <a:r>
            <a:rPr lang="en-US" sz="1400" dirty="0"/>
            <a:t>Immediate:  Food, rent and mortgage, bills, medical</a:t>
          </a:r>
        </a:p>
      </dgm:t>
    </dgm:pt>
    <dgm:pt modelId="{BC89EF79-5704-4EBF-BB48-4B01D9730C45}" type="parTrans" cxnId="{B73BBC8C-4B02-41A1-9A7D-8DA82352E31C}">
      <dgm:prSet/>
      <dgm:spPr/>
      <dgm:t>
        <a:bodyPr/>
        <a:lstStyle/>
        <a:p>
          <a:endParaRPr lang="en-US"/>
        </a:p>
      </dgm:t>
    </dgm:pt>
    <dgm:pt modelId="{74449CC3-C7FA-4763-9849-DEEB1DCD086A}" type="sibTrans" cxnId="{B73BBC8C-4B02-41A1-9A7D-8DA82352E31C}">
      <dgm:prSet/>
      <dgm:spPr/>
      <dgm:t>
        <a:bodyPr/>
        <a:lstStyle/>
        <a:p>
          <a:endParaRPr lang="en-US"/>
        </a:p>
      </dgm:t>
    </dgm:pt>
    <dgm:pt modelId="{3B6B34D2-5693-444B-80B5-32B520EFC25D}">
      <dgm:prSet custT="1"/>
      <dgm:spPr/>
      <dgm:t>
        <a:bodyPr/>
        <a:lstStyle/>
        <a:p>
          <a:r>
            <a:rPr lang="en-US" sz="1400" dirty="0"/>
            <a:t>Emerging:  child care (parents returning to work),  business assistance</a:t>
          </a:r>
        </a:p>
      </dgm:t>
    </dgm:pt>
    <dgm:pt modelId="{05642A48-D0AB-4DEB-86E3-17C3D7484799}" type="parTrans" cxnId="{621E146E-E397-44CA-AF9C-2547C6A42E8B}">
      <dgm:prSet/>
      <dgm:spPr/>
      <dgm:t>
        <a:bodyPr/>
        <a:lstStyle/>
        <a:p>
          <a:endParaRPr lang="en-US"/>
        </a:p>
      </dgm:t>
    </dgm:pt>
    <dgm:pt modelId="{7EA3682E-C1D2-4EB4-B407-D079D11FC750}" type="sibTrans" cxnId="{621E146E-E397-44CA-AF9C-2547C6A42E8B}">
      <dgm:prSet/>
      <dgm:spPr/>
      <dgm:t>
        <a:bodyPr/>
        <a:lstStyle/>
        <a:p>
          <a:endParaRPr lang="en-US"/>
        </a:p>
      </dgm:t>
    </dgm:pt>
    <dgm:pt modelId="{C4350553-2822-4B47-B4D9-4A4490C0F251}">
      <dgm:prSet/>
      <dgm:spPr/>
      <dgm:t>
        <a:bodyPr/>
        <a:lstStyle/>
        <a:p>
          <a:r>
            <a:rPr lang="en-US" b="1" dirty="0"/>
            <a:t>Connect</a:t>
          </a:r>
        </a:p>
      </dgm:t>
    </dgm:pt>
    <dgm:pt modelId="{CB3906D5-AE90-423B-BFF6-2593AB35AEF7}" type="parTrans" cxnId="{0A4FBB30-5648-4541-8324-D6B49D9B0581}">
      <dgm:prSet/>
      <dgm:spPr/>
      <dgm:t>
        <a:bodyPr/>
        <a:lstStyle/>
        <a:p>
          <a:endParaRPr lang="en-US"/>
        </a:p>
      </dgm:t>
    </dgm:pt>
    <dgm:pt modelId="{372D2799-EC86-458D-884A-64C6A3D0BCB5}" type="sibTrans" cxnId="{0A4FBB30-5648-4541-8324-D6B49D9B0581}">
      <dgm:prSet/>
      <dgm:spPr/>
      <dgm:t>
        <a:bodyPr/>
        <a:lstStyle/>
        <a:p>
          <a:endParaRPr lang="en-US"/>
        </a:p>
      </dgm:t>
    </dgm:pt>
    <dgm:pt modelId="{3E68D60D-C3EF-479D-8587-CDC30E5E3A38}">
      <dgm:prSet custT="1"/>
      <dgm:spPr/>
      <dgm:t>
        <a:bodyPr/>
        <a:lstStyle/>
        <a:p>
          <a:r>
            <a:rPr lang="en-US" sz="1400" dirty="0"/>
            <a:t>Connect via emergency management structure with statewide Long-Term Recovery Committee including the Recovery/Unmet Needs Subgroup</a:t>
          </a:r>
          <a:r>
            <a:rPr lang="en-US" sz="1600" dirty="0"/>
            <a:t>.  </a:t>
          </a:r>
        </a:p>
      </dgm:t>
    </dgm:pt>
    <dgm:pt modelId="{F58DB282-6912-4260-877D-A878F64993C4}" type="parTrans" cxnId="{3ACF0C3B-59BD-4CD2-92F3-58CDFD39BC61}">
      <dgm:prSet/>
      <dgm:spPr/>
      <dgm:t>
        <a:bodyPr/>
        <a:lstStyle/>
        <a:p>
          <a:endParaRPr lang="en-US"/>
        </a:p>
      </dgm:t>
    </dgm:pt>
    <dgm:pt modelId="{639306D9-7B9B-4D5D-B807-590906C3D752}" type="sibTrans" cxnId="{3ACF0C3B-59BD-4CD2-92F3-58CDFD39BC61}">
      <dgm:prSet/>
      <dgm:spPr/>
      <dgm:t>
        <a:bodyPr/>
        <a:lstStyle/>
        <a:p>
          <a:endParaRPr lang="en-US"/>
        </a:p>
      </dgm:t>
    </dgm:pt>
    <dgm:pt modelId="{DC4BF997-721D-4B11-9E13-5F79FFEB62D1}" type="pres">
      <dgm:prSet presAssocID="{CFC93AB0-F699-4603-A9A9-063C34FB28B8}" presName="Name0" presStyleCnt="0">
        <dgm:presLayoutVars>
          <dgm:dir/>
          <dgm:animLvl val="lvl"/>
          <dgm:resizeHandles val="exact"/>
        </dgm:presLayoutVars>
      </dgm:prSet>
      <dgm:spPr/>
      <dgm:t>
        <a:bodyPr/>
        <a:lstStyle/>
        <a:p>
          <a:endParaRPr lang="en-US"/>
        </a:p>
      </dgm:t>
    </dgm:pt>
    <dgm:pt modelId="{2D41BD2C-C0AB-4130-82A9-F104975AEA9D}" type="pres">
      <dgm:prSet presAssocID="{82D04CDD-862D-4B07-BDB4-516E0B588E86}" presName="composite" presStyleCnt="0"/>
      <dgm:spPr/>
    </dgm:pt>
    <dgm:pt modelId="{63B50D62-A3EF-4E05-8278-7AA0F72BE250}" type="pres">
      <dgm:prSet presAssocID="{82D04CDD-862D-4B07-BDB4-516E0B588E86}" presName="parTx" presStyleLbl="alignNode1" presStyleIdx="0" presStyleCnt="3">
        <dgm:presLayoutVars>
          <dgm:chMax val="0"/>
          <dgm:chPref val="0"/>
        </dgm:presLayoutVars>
      </dgm:prSet>
      <dgm:spPr/>
      <dgm:t>
        <a:bodyPr/>
        <a:lstStyle/>
        <a:p>
          <a:endParaRPr lang="en-US"/>
        </a:p>
      </dgm:t>
    </dgm:pt>
    <dgm:pt modelId="{7414E739-78B5-4CBA-937F-0959E838CB12}" type="pres">
      <dgm:prSet presAssocID="{82D04CDD-862D-4B07-BDB4-516E0B588E86}" presName="desTx" presStyleLbl="alignAccFollowNode1" presStyleIdx="0" presStyleCnt="3">
        <dgm:presLayoutVars/>
      </dgm:prSet>
      <dgm:spPr/>
      <dgm:t>
        <a:bodyPr/>
        <a:lstStyle/>
        <a:p>
          <a:endParaRPr lang="en-US"/>
        </a:p>
      </dgm:t>
    </dgm:pt>
    <dgm:pt modelId="{B5EC45E4-6A01-4746-8B2E-3A0D666DB94B}" type="pres">
      <dgm:prSet presAssocID="{8953BC5A-56BC-4DEB-AF51-20B2D18CDA81}" presName="space" presStyleCnt="0"/>
      <dgm:spPr/>
    </dgm:pt>
    <dgm:pt modelId="{BF2274B9-679D-4833-AC5D-F75E0259BAFC}" type="pres">
      <dgm:prSet presAssocID="{B0811CCD-A620-4244-909C-91A8637D1B75}" presName="composite" presStyleCnt="0"/>
      <dgm:spPr/>
    </dgm:pt>
    <dgm:pt modelId="{8C305080-5D82-4D9C-B737-D19E151087A8}" type="pres">
      <dgm:prSet presAssocID="{B0811CCD-A620-4244-909C-91A8637D1B75}" presName="parTx" presStyleLbl="alignNode1" presStyleIdx="1" presStyleCnt="3">
        <dgm:presLayoutVars>
          <dgm:chMax val="0"/>
          <dgm:chPref val="0"/>
        </dgm:presLayoutVars>
      </dgm:prSet>
      <dgm:spPr/>
      <dgm:t>
        <a:bodyPr/>
        <a:lstStyle/>
        <a:p>
          <a:endParaRPr lang="en-US"/>
        </a:p>
      </dgm:t>
    </dgm:pt>
    <dgm:pt modelId="{62AAD414-E219-4020-9132-EEE65E623F01}" type="pres">
      <dgm:prSet presAssocID="{B0811CCD-A620-4244-909C-91A8637D1B75}" presName="desTx" presStyleLbl="alignAccFollowNode1" presStyleIdx="1" presStyleCnt="3">
        <dgm:presLayoutVars/>
      </dgm:prSet>
      <dgm:spPr/>
      <dgm:t>
        <a:bodyPr/>
        <a:lstStyle/>
        <a:p>
          <a:endParaRPr lang="en-US"/>
        </a:p>
      </dgm:t>
    </dgm:pt>
    <dgm:pt modelId="{58EDBAB5-7925-40C8-A67A-4A9413330215}" type="pres">
      <dgm:prSet presAssocID="{706AC832-3FB2-46E6-86B1-399F5A542CAC}" presName="space" presStyleCnt="0"/>
      <dgm:spPr/>
    </dgm:pt>
    <dgm:pt modelId="{0C427E03-3517-4521-9382-7887AADFC9E3}" type="pres">
      <dgm:prSet presAssocID="{C4350553-2822-4B47-B4D9-4A4490C0F251}" presName="composite" presStyleCnt="0"/>
      <dgm:spPr/>
    </dgm:pt>
    <dgm:pt modelId="{7E131F86-AC24-42A0-B8DC-E24AA73AD2FA}" type="pres">
      <dgm:prSet presAssocID="{C4350553-2822-4B47-B4D9-4A4490C0F251}" presName="parTx" presStyleLbl="alignNode1" presStyleIdx="2" presStyleCnt="3">
        <dgm:presLayoutVars>
          <dgm:chMax val="0"/>
          <dgm:chPref val="0"/>
        </dgm:presLayoutVars>
      </dgm:prSet>
      <dgm:spPr/>
      <dgm:t>
        <a:bodyPr/>
        <a:lstStyle/>
        <a:p>
          <a:endParaRPr lang="en-US"/>
        </a:p>
      </dgm:t>
    </dgm:pt>
    <dgm:pt modelId="{FBC7117B-4F07-4E3C-9C56-3D8E9A4D2FEA}" type="pres">
      <dgm:prSet presAssocID="{C4350553-2822-4B47-B4D9-4A4490C0F251}" presName="desTx" presStyleLbl="alignAccFollowNode1" presStyleIdx="2" presStyleCnt="3">
        <dgm:presLayoutVars/>
      </dgm:prSet>
      <dgm:spPr/>
      <dgm:t>
        <a:bodyPr/>
        <a:lstStyle/>
        <a:p>
          <a:endParaRPr lang="en-US"/>
        </a:p>
      </dgm:t>
    </dgm:pt>
  </dgm:ptLst>
  <dgm:cxnLst>
    <dgm:cxn modelId="{291D4764-5E70-453F-800C-076F68A0AC8E}" type="presOf" srcId="{B0811CCD-A620-4244-909C-91A8637D1B75}" destId="{8C305080-5D82-4D9C-B737-D19E151087A8}" srcOrd="0" destOrd="0" presId="urn:microsoft.com/office/officeart/2016/7/layout/HorizontalActionList"/>
    <dgm:cxn modelId="{281A7DAC-185B-4113-B3E3-4D11B6E04F9C}" type="presOf" srcId="{ED29B607-D4FE-42DD-934D-62B8A9D6A774}" destId="{7414E739-78B5-4CBA-937F-0959E838CB12}" srcOrd="0" destOrd="0" presId="urn:microsoft.com/office/officeart/2016/7/layout/HorizontalActionList"/>
    <dgm:cxn modelId="{621E146E-E397-44CA-AF9C-2547C6A42E8B}" srcId="{0B74AEBA-7498-4720-9B17-B5286FA43166}" destId="{3B6B34D2-5693-444B-80B5-32B520EFC25D}" srcOrd="1" destOrd="0" parTransId="{05642A48-D0AB-4DEB-86E3-17C3D7484799}" sibTransId="{7EA3682E-C1D2-4EB4-B407-D079D11FC750}"/>
    <dgm:cxn modelId="{FABC5055-296D-434E-A277-63E1B3459955}" type="presOf" srcId="{3B6B34D2-5693-444B-80B5-32B520EFC25D}" destId="{62AAD414-E219-4020-9132-EEE65E623F01}" srcOrd="0" destOrd="2" presId="urn:microsoft.com/office/officeart/2016/7/layout/HorizontalActionList"/>
    <dgm:cxn modelId="{96550B20-15DC-4A03-B599-6BE776030C81}" srcId="{CFC93AB0-F699-4603-A9A9-063C34FB28B8}" destId="{82D04CDD-862D-4B07-BDB4-516E0B588E86}" srcOrd="0" destOrd="0" parTransId="{9139EFFF-B3BE-4302-B380-12217C44A385}" sibTransId="{8953BC5A-56BC-4DEB-AF51-20B2D18CDA81}"/>
    <dgm:cxn modelId="{3C055984-7BFF-4790-9FB4-FF72625CB7C1}" type="presOf" srcId="{3E68D60D-C3EF-479D-8587-CDC30E5E3A38}" destId="{FBC7117B-4F07-4E3C-9C56-3D8E9A4D2FEA}" srcOrd="0" destOrd="0" presId="urn:microsoft.com/office/officeart/2016/7/layout/HorizontalActionList"/>
    <dgm:cxn modelId="{3ACF0C3B-59BD-4CD2-92F3-58CDFD39BC61}" srcId="{C4350553-2822-4B47-B4D9-4A4490C0F251}" destId="{3E68D60D-C3EF-479D-8587-CDC30E5E3A38}" srcOrd="0" destOrd="0" parTransId="{F58DB282-6912-4260-877D-A878F64993C4}" sibTransId="{639306D9-7B9B-4D5D-B807-590906C3D752}"/>
    <dgm:cxn modelId="{CE981EA7-3227-46B0-A7C5-8F9917E925FF}" srcId="{B0811CCD-A620-4244-909C-91A8637D1B75}" destId="{0B74AEBA-7498-4720-9B17-B5286FA43166}" srcOrd="0" destOrd="0" parTransId="{F7B9601F-D5BC-44E9-9C27-9CAC095FC446}" sibTransId="{F655858C-2F78-4FA4-B796-D08FC41172EA}"/>
    <dgm:cxn modelId="{C29EDDAB-46FA-4161-88B3-0251D785E9DC}" srcId="{82D04CDD-862D-4B07-BDB4-516E0B588E86}" destId="{ED29B607-D4FE-42DD-934D-62B8A9D6A774}" srcOrd="0" destOrd="0" parTransId="{FEB9FBFA-58C4-4BDC-AB9F-0A6F23233677}" sibTransId="{CE6BE89F-E6ED-403D-9F9E-62179DBA668D}"/>
    <dgm:cxn modelId="{86B6E178-57AD-4BF7-97C8-2B0A9D5CD8AD}" type="presOf" srcId="{0B74AEBA-7498-4720-9B17-B5286FA43166}" destId="{62AAD414-E219-4020-9132-EEE65E623F01}" srcOrd="0" destOrd="0" presId="urn:microsoft.com/office/officeart/2016/7/layout/HorizontalActionList"/>
    <dgm:cxn modelId="{E56DEDDA-7CE0-4985-8344-D1C9A4C8AAC4}" type="presOf" srcId="{82D04CDD-862D-4B07-BDB4-516E0B588E86}" destId="{63B50D62-A3EF-4E05-8278-7AA0F72BE250}" srcOrd="0" destOrd="0" presId="urn:microsoft.com/office/officeart/2016/7/layout/HorizontalActionList"/>
    <dgm:cxn modelId="{1AE07B3F-AF6F-4DCF-928C-D3E271233CC6}" srcId="{CFC93AB0-F699-4603-A9A9-063C34FB28B8}" destId="{B0811CCD-A620-4244-909C-91A8637D1B75}" srcOrd="1" destOrd="0" parTransId="{58E44A47-49FE-4D6D-A5BA-48746362AF85}" sibTransId="{706AC832-3FB2-46E6-86B1-399F5A542CAC}"/>
    <dgm:cxn modelId="{DAF43966-8312-4195-A0C2-884B1970E423}" type="presOf" srcId="{C4350553-2822-4B47-B4D9-4A4490C0F251}" destId="{7E131F86-AC24-42A0-B8DC-E24AA73AD2FA}" srcOrd="0" destOrd="0" presId="urn:microsoft.com/office/officeart/2016/7/layout/HorizontalActionList"/>
    <dgm:cxn modelId="{0A4FBB30-5648-4541-8324-D6B49D9B0581}" srcId="{CFC93AB0-F699-4603-A9A9-063C34FB28B8}" destId="{C4350553-2822-4B47-B4D9-4A4490C0F251}" srcOrd="2" destOrd="0" parTransId="{CB3906D5-AE90-423B-BFF6-2593AB35AEF7}" sibTransId="{372D2799-EC86-458D-884A-64C6A3D0BCB5}"/>
    <dgm:cxn modelId="{E97CF632-4A54-4488-B1E9-0E751F913EAC}" type="presOf" srcId="{4BA4E0C4-F8ED-4F2F-98FB-CB40D7BD28F6}" destId="{62AAD414-E219-4020-9132-EEE65E623F01}" srcOrd="0" destOrd="1" presId="urn:microsoft.com/office/officeart/2016/7/layout/HorizontalActionList"/>
    <dgm:cxn modelId="{B73BBC8C-4B02-41A1-9A7D-8DA82352E31C}" srcId="{0B74AEBA-7498-4720-9B17-B5286FA43166}" destId="{4BA4E0C4-F8ED-4F2F-98FB-CB40D7BD28F6}" srcOrd="0" destOrd="0" parTransId="{BC89EF79-5704-4EBF-BB48-4B01D9730C45}" sibTransId="{74449CC3-C7FA-4763-9849-DEEB1DCD086A}"/>
    <dgm:cxn modelId="{2B012E82-CF88-446C-B06E-11E4F9D60BAA}" type="presOf" srcId="{CFC93AB0-F699-4603-A9A9-063C34FB28B8}" destId="{DC4BF997-721D-4B11-9E13-5F79FFEB62D1}" srcOrd="0" destOrd="0" presId="urn:microsoft.com/office/officeart/2016/7/layout/HorizontalActionList"/>
    <dgm:cxn modelId="{DBB2CB3A-1900-4EE2-8212-3118A2E568F0}" type="presParOf" srcId="{DC4BF997-721D-4B11-9E13-5F79FFEB62D1}" destId="{2D41BD2C-C0AB-4130-82A9-F104975AEA9D}" srcOrd="0" destOrd="0" presId="urn:microsoft.com/office/officeart/2016/7/layout/HorizontalActionList"/>
    <dgm:cxn modelId="{F7BAFFC2-0D02-4DF3-A3B1-30A7E4FF35AA}" type="presParOf" srcId="{2D41BD2C-C0AB-4130-82A9-F104975AEA9D}" destId="{63B50D62-A3EF-4E05-8278-7AA0F72BE250}" srcOrd="0" destOrd="0" presId="urn:microsoft.com/office/officeart/2016/7/layout/HorizontalActionList"/>
    <dgm:cxn modelId="{2B068F09-7603-40DA-9DB1-F13BEAD7BEC3}" type="presParOf" srcId="{2D41BD2C-C0AB-4130-82A9-F104975AEA9D}" destId="{7414E739-78B5-4CBA-937F-0959E838CB12}" srcOrd="1" destOrd="0" presId="urn:microsoft.com/office/officeart/2016/7/layout/HorizontalActionList"/>
    <dgm:cxn modelId="{9AFDE7D9-26AA-46FD-8509-505AEF75976D}" type="presParOf" srcId="{DC4BF997-721D-4B11-9E13-5F79FFEB62D1}" destId="{B5EC45E4-6A01-4746-8B2E-3A0D666DB94B}" srcOrd="1" destOrd="0" presId="urn:microsoft.com/office/officeart/2016/7/layout/HorizontalActionList"/>
    <dgm:cxn modelId="{B683E3A2-AB6D-4E74-80BF-AFB9ED026A4C}" type="presParOf" srcId="{DC4BF997-721D-4B11-9E13-5F79FFEB62D1}" destId="{BF2274B9-679D-4833-AC5D-F75E0259BAFC}" srcOrd="2" destOrd="0" presId="urn:microsoft.com/office/officeart/2016/7/layout/HorizontalActionList"/>
    <dgm:cxn modelId="{3361EAAB-E523-417D-9459-3F6BB1555B4F}" type="presParOf" srcId="{BF2274B9-679D-4833-AC5D-F75E0259BAFC}" destId="{8C305080-5D82-4D9C-B737-D19E151087A8}" srcOrd="0" destOrd="0" presId="urn:microsoft.com/office/officeart/2016/7/layout/HorizontalActionList"/>
    <dgm:cxn modelId="{ECE9B461-73A9-4161-B853-CAF367CE70EF}" type="presParOf" srcId="{BF2274B9-679D-4833-AC5D-F75E0259BAFC}" destId="{62AAD414-E219-4020-9132-EEE65E623F01}" srcOrd="1" destOrd="0" presId="urn:microsoft.com/office/officeart/2016/7/layout/HorizontalActionList"/>
    <dgm:cxn modelId="{29EF8E78-B267-41AF-A693-D5D1C3C993AF}" type="presParOf" srcId="{DC4BF997-721D-4B11-9E13-5F79FFEB62D1}" destId="{58EDBAB5-7925-40C8-A67A-4A9413330215}" srcOrd="3" destOrd="0" presId="urn:microsoft.com/office/officeart/2016/7/layout/HorizontalActionList"/>
    <dgm:cxn modelId="{AF809DE9-4A8E-448F-8656-107166E41705}" type="presParOf" srcId="{DC4BF997-721D-4B11-9E13-5F79FFEB62D1}" destId="{0C427E03-3517-4521-9382-7887AADFC9E3}" srcOrd="4" destOrd="0" presId="urn:microsoft.com/office/officeart/2016/7/layout/HorizontalActionList"/>
    <dgm:cxn modelId="{9C126311-333A-4701-8534-8CF97AF9C316}" type="presParOf" srcId="{0C427E03-3517-4521-9382-7887AADFC9E3}" destId="{7E131F86-AC24-42A0-B8DC-E24AA73AD2FA}" srcOrd="0" destOrd="0" presId="urn:microsoft.com/office/officeart/2016/7/layout/HorizontalActionList"/>
    <dgm:cxn modelId="{82CCC4EF-ADC8-4704-9A9A-59B3A491D372}" type="presParOf" srcId="{0C427E03-3517-4521-9382-7887AADFC9E3}" destId="{FBC7117B-4F07-4E3C-9C56-3D8E9A4D2FEA}"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1A1331-A807-43DD-A75F-05C2BD0D6DD2}">
      <dsp:nvSpPr>
        <dsp:cNvPr id="0" name=""/>
        <dsp:cNvSpPr/>
      </dsp:nvSpPr>
      <dsp:spPr>
        <a:xfrm>
          <a:off x="411406" y="570812"/>
          <a:ext cx="949083" cy="9978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CE40DA-AF32-4EE2-A705-DAAC8F7C3822}">
      <dsp:nvSpPr>
        <dsp:cNvPr id="0" name=""/>
        <dsp:cNvSpPr/>
      </dsp:nvSpPr>
      <dsp:spPr>
        <a:xfrm>
          <a:off x="4405" y="1847842"/>
          <a:ext cx="1763085" cy="136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kern="1200" dirty="0"/>
            <a:t>Our goal is to unite efforts at the statewide level with efforts of multiple stakeholders at the local level</a:t>
          </a:r>
        </a:p>
      </dsp:txBody>
      <dsp:txXfrm>
        <a:off x="4405" y="1847842"/>
        <a:ext cx="1763085" cy="1367424"/>
      </dsp:txXfrm>
    </dsp:sp>
    <dsp:sp modelId="{91FD1761-3F2F-41C3-A7C8-520C602B4E9B}">
      <dsp:nvSpPr>
        <dsp:cNvPr id="0" name=""/>
        <dsp:cNvSpPr/>
      </dsp:nvSpPr>
      <dsp:spPr>
        <a:xfrm>
          <a:off x="2363909" y="564271"/>
          <a:ext cx="1015878" cy="10403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A0F455-5C34-4668-B639-FAAD3EA6CBB9}">
      <dsp:nvSpPr>
        <dsp:cNvPr id="0" name=""/>
        <dsp:cNvSpPr/>
      </dsp:nvSpPr>
      <dsp:spPr>
        <a:xfrm>
          <a:off x="2076031" y="1858470"/>
          <a:ext cx="1763085" cy="136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kern="1200" dirty="0"/>
            <a:t>Some of the parts of recovery are already working – many communities are already doing great work to support residents </a:t>
          </a:r>
        </a:p>
      </dsp:txBody>
      <dsp:txXfrm>
        <a:off x="2076031" y="1858470"/>
        <a:ext cx="1763085" cy="1367424"/>
      </dsp:txXfrm>
    </dsp:sp>
    <dsp:sp modelId="{8CD362F4-449C-4832-845E-87F218BDD135}">
      <dsp:nvSpPr>
        <dsp:cNvPr id="0" name=""/>
        <dsp:cNvSpPr/>
      </dsp:nvSpPr>
      <dsp:spPr>
        <a:xfrm>
          <a:off x="6273368" y="533571"/>
          <a:ext cx="1216026" cy="1035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097358-7C48-4929-988F-26F8C304855F}">
      <dsp:nvSpPr>
        <dsp:cNvPr id="0" name=""/>
        <dsp:cNvSpPr/>
      </dsp:nvSpPr>
      <dsp:spPr>
        <a:xfrm>
          <a:off x="6014571" y="1924711"/>
          <a:ext cx="1763085" cy="136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kern="1200" dirty="0"/>
            <a:t>State and federal programs provide critical assistance in many areas </a:t>
          </a:r>
        </a:p>
      </dsp:txBody>
      <dsp:txXfrm>
        <a:off x="6014571" y="1924711"/>
        <a:ext cx="1763085" cy="1367424"/>
      </dsp:txXfrm>
    </dsp:sp>
    <dsp:sp modelId="{576EFF5B-94A6-41DD-BED0-47575F9BBD04}">
      <dsp:nvSpPr>
        <dsp:cNvPr id="0" name=""/>
        <dsp:cNvSpPr/>
      </dsp:nvSpPr>
      <dsp:spPr>
        <a:xfrm>
          <a:off x="8447087" y="575811"/>
          <a:ext cx="1174627" cy="9942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9BF87B-4558-4819-B03F-60EE8F5D7A88}">
      <dsp:nvSpPr>
        <dsp:cNvPr id="0" name=""/>
        <dsp:cNvSpPr/>
      </dsp:nvSpPr>
      <dsp:spPr>
        <a:xfrm>
          <a:off x="8133800" y="1896458"/>
          <a:ext cx="1763085" cy="136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kern="1200" dirty="0"/>
            <a:t>Nonprofit partners and VOAD  (Voluntary Organizations Active in Disaster) agencies are providing emergency assistance to those most in need</a:t>
          </a:r>
        </a:p>
      </dsp:txBody>
      <dsp:txXfrm>
        <a:off x="8133800" y="1896458"/>
        <a:ext cx="1763085" cy="1367424"/>
      </dsp:txXfrm>
    </dsp:sp>
    <dsp:sp modelId="{D7061C84-17AA-4293-9476-D6BFC0A34229}">
      <dsp:nvSpPr>
        <dsp:cNvPr id="0" name=""/>
        <dsp:cNvSpPr/>
      </dsp:nvSpPr>
      <dsp:spPr>
        <a:xfrm>
          <a:off x="4341813" y="559528"/>
          <a:ext cx="1066798" cy="10593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DFD6F7-8C09-4E3B-9286-3257A28DBF6A}">
      <dsp:nvSpPr>
        <dsp:cNvPr id="0" name=""/>
        <dsp:cNvSpPr/>
      </dsp:nvSpPr>
      <dsp:spPr>
        <a:xfrm>
          <a:off x="3985611" y="1899681"/>
          <a:ext cx="1763085" cy="1367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pPr>
          <a:r>
            <a:rPr lang="en-US" sz="1400" kern="1200" dirty="0"/>
            <a:t>Our towns and cities are answering the call, staying on the job and protecting their citizens</a:t>
          </a:r>
        </a:p>
      </dsp:txBody>
      <dsp:txXfrm>
        <a:off x="3985611" y="1899681"/>
        <a:ext cx="1763085" cy="1367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901DA-649B-4E7D-9D23-0E2351AA2061}">
      <dsp:nvSpPr>
        <dsp:cNvPr id="0" name=""/>
        <dsp:cNvSpPr/>
      </dsp:nvSpPr>
      <dsp:spPr>
        <a:xfrm>
          <a:off x="0" y="3410021"/>
          <a:ext cx="6797675"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a:t>Since early 2012, the LTR Committee has been building a framework for the state to support long-term recovery of our communities through:</a:t>
          </a:r>
        </a:p>
      </dsp:txBody>
      <dsp:txXfrm>
        <a:off x="0" y="3410021"/>
        <a:ext cx="6797675" cy="1208165"/>
      </dsp:txXfrm>
    </dsp:sp>
    <dsp:sp modelId="{C2C7430D-4348-4C3A-A486-6B5D7C1E1991}">
      <dsp:nvSpPr>
        <dsp:cNvPr id="0" name=""/>
        <dsp:cNvSpPr/>
      </dsp:nvSpPr>
      <dsp:spPr>
        <a:xfrm>
          <a:off x="2540" y="4573439"/>
          <a:ext cx="1276838" cy="102917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Coordination of federal, state, local government resources</a:t>
          </a:r>
        </a:p>
      </dsp:txBody>
      <dsp:txXfrm>
        <a:off x="2540" y="4573439"/>
        <a:ext cx="1276838" cy="1029177"/>
      </dsp:txXfrm>
    </dsp:sp>
    <dsp:sp modelId="{96C28522-726E-4E30-8BFA-E72DB02151A3}">
      <dsp:nvSpPr>
        <dsp:cNvPr id="0" name=""/>
        <dsp:cNvSpPr/>
      </dsp:nvSpPr>
      <dsp:spPr>
        <a:xfrm>
          <a:off x="1279378" y="4573439"/>
          <a:ext cx="1348528" cy="1029177"/>
        </a:xfrm>
        <a:prstGeom prst="rect">
          <a:avLst/>
        </a:prstGeom>
        <a:solidFill>
          <a:schemeClr val="accent2">
            <a:tint val="40000"/>
            <a:alpha val="90000"/>
            <a:hueOff val="-464460"/>
            <a:satOff val="981"/>
            <a:lumOff val="101"/>
            <a:alphaOff val="0"/>
          </a:schemeClr>
        </a:solidFill>
        <a:ln w="15875" cap="flat" cmpd="sng" algn="ctr">
          <a:solidFill>
            <a:schemeClr val="accent2">
              <a:tint val="40000"/>
              <a:alpha val="90000"/>
              <a:hueOff val="-464460"/>
              <a:satOff val="981"/>
              <a:lumOff val="1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Involvement of Connecticut VOAD &amp; NGOs </a:t>
          </a:r>
        </a:p>
      </dsp:txBody>
      <dsp:txXfrm>
        <a:off x="1279378" y="4573439"/>
        <a:ext cx="1348528" cy="1029177"/>
      </dsp:txXfrm>
    </dsp:sp>
    <dsp:sp modelId="{7254E02B-5B26-4A18-8A0C-29ADC907E3FF}">
      <dsp:nvSpPr>
        <dsp:cNvPr id="0" name=""/>
        <dsp:cNvSpPr/>
      </dsp:nvSpPr>
      <dsp:spPr>
        <a:xfrm>
          <a:off x="2627907" y="4573439"/>
          <a:ext cx="1389075" cy="1029177"/>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Involvement of business and nonprofit sectors</a:t>
          </a:r>
        </a:p>
      </dsp:txBody>
      <dsp:txXfrm>
        <a:off x="2627907" y="4573439"/>
        <a:ext cx="1389075" cy="1029177"/>
      </dsp:txXfrm>
    </dsp:sp>
    <dsp:sp modelId="{F4A86543-5495-4444-AD0A-A183A3F15873}">
      <dsp:nvSpPr>
        <dsp:cNvPr id="0" name=""/>
        <dsp:cNvSpPr/>
      </dsp:nvSpPr>
      <dsp:spPr>
        <a:xfrm>
          <a:off x="4016983" y="4573439"/>
          <a:ext cx="1389075" cy="1029177"/>
        </a:xfrm>
        <a:prstGeom prst="rect">
          <a:avLst/>
        </a:prstGeom>
        <a:solidFill>
          <a:schemeClr val="accent2">
            <a:tint val="40000"/>
            <a:alpha val="90000"/>
            <a:hueOff val="-1393380"/>
            <a:satOff val="2942"/>
            <a:lumOff val="303"/>
            <a:alphaOff val="0"/>
          </a:schemeClr>
        </a:solidFill>
        <a:ln w="15875" cap="flat" cmpd="sng" algn="ctr">
          <a:solidFill>
            <a:schemeClr val="accent2">
              <a:tint val="40000"/>
              <a:alpha val="90000"/>
              <a:hueOff val="-1393380"/>
              <a:satOff val="2942"/>
              <a:lumOff val="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Education &amp; outreach</a:t>
          </a:r>
        </a:p>
      </dsp:txBody>
      <dsp:txXfrm>
        <a:off x="4016983" y="4573439"/>
        <a:ext cx="1389075" cy="1029177"/>
      </dsp:txXfrm>
    </dsp:sp>
    <dsp:sp modelId="{00FCCEF3-F0C7-4F54-AB5A-1B836630A2C6}">
      <dsp:nvSpPr>
        <dsp:cNvPr id="0" name=""/>
        <dsp:cNvSpPr/>
      </dsp:nvSpPr>
      <dsp:spPr>
        <a:xfrm>
          <a:off x="5406058" y="4573439"/>
          <a:ext cx="1389075" cy="1029177"/>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a:t>Mitigation and risk reduction programs &amp; policies</a:t>
          </a:r>
        </a:p>
      </dsp:txBody>
      <dsp:txXfrm>
        <a:off x="5406058" y="4573439"/>
        <a:ext cx="1389075" cy="1029177"/>
      </dsp:txXfrm>
    </dsp:sp>
    <dsp:sp modelId="{F565CEF3-9584-49C6-90B7-DEA0FD683ABC}">
      <dsp:nvSpPr>
        <dsp:cNvPr id="0" name=""/>
        <dsp:cNvSpPr/>
      </dsp:nvSpPr>
      <dsp:spPr>
        <a:xfrm rot="10800000">
          <a:off x="0" y="0"/>
          <a:ext cx="6797675" cy="3441033"/>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b="1" kern="1200" dirty="0"/>
            <a:t>The Connecticut Long Term Recovery Committee (LTR) is one of 14 Support Functions (ESFs) that comprise the    State  Response Framework. </a:t>
          </a:r>
        </a:p>
      </dsp:txBody>
      <dsp:txXfrm rot="10800000">
        <a:off x="0" y="0"/>
        <a:ext cx="6797675" cy="2235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A71A7-D84A-4836-919B-926CB0B3B3CA}">
      <dsp:nvSpPr>
        <dsp:cNvPr id="0" name=""/>
        <dsp:cNvSpPr/>
      </dsp:nvSpPr>
      <dsp:spPr>
        <a:xfrm>
          <a:off x="325275" y="319057"/>
          <a:ext cx="946810" cy="9468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00B20-2AF1-453C-9F37-CD2D945A9F65}">
      <dsp:nvSpPr>
        <dsp:cNvPr id="0" name=""/>
        <dsp:cNvSpPr/>
      </dsp:nvSpPr>
      <dsp:spPr>
        <a:xfrm>
          <a:off x="527054" y="417141"/>
          <a:ext cx="543251" cy="543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3F8D28-CAA0-454C-9EC3-E8898F677F6F}">
      <dsp:nvSpPr>
        <dsp:cNvPr id="0" name=""/>
        <dsp:cNvSpPr/>
      </dsp:nvSpPr>
      <dsp:spPr>
        <a:xfrm>
          <a:off x="103255" y="1585204"/>
          <a:ext cx="1552148" cy="1818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Lead the creation and coordinate the activities of local recovery-dedicated organizations and initiatives</a:t>
          </a:r>
        </a:p>
        <a:p>
          <a:pPr lvl="0" algn="ctr" defTabSz="622300">
            <a:lnSpc>
              <a:spcPct val="90000"/>
            </a:lnSpc>
            <a:spcBef>
              <a:spcPct val="0"/>
            </a:spcBef>
            <a:spcAft>
              <a:spcPct val="35000"/>
            </a:spcAft>
            <a:defRPr cap="all"/>
          </a:pPr>
          <a:endParaRPr lang="en-US" sz="1400" kern="1200" dirty="0"/>
        </a:p>
      </dsp:txBody>
      <dsp:txXfrm>
        <a:off x="103255" y="1585204"/>
        <a:ext cx="1552148" cy="1818354"/>
      </dsp:txXfrm>
    </dsp:sp>
    <dsp:sp modelId="{B5677C02-6A6F-4DE0-AA21-9F2901458609}">
      <dsp:nvSpPr>
        <dsp:cNvPr id="0" name=""/>
        <dsp:cNvSpPr/>
      </dsp:nvSpPr>
      <dsp:spPr>
        <a:xfrm>
          <a:off x="2149049" y="329812"/>
          <a:ext cx="946810" cy="9468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4CEB95-065F-4988-8666-43680F86F02E}">
      <dsp:nvSpPr>
        <dsp:cNvPr id="0" name=""/>
        <dsp:cNvSpPr/>
      </dsp:nvSpPr>
      <dsp:spPr>
        <a:xfrm>
          <a:off x="2350828" y="531591"/>
          <a:ext cx="543251" cy="543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053ECF-1C75-4494-89C7-5067221CF44B}">
      <dsp:nvSpPr>
        <dsp:cNvPr id="0" name=""/>
        <dsp:cNvSpPr/>
      </dsp:nvSpPr>
      <dsp:spPr>
        <a:xfrm>
          <a:off x="1846380" y="1571531"/>
          <a:ext cx="1552148"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Work with state officials to develop a unified and accessible communication strategy</a:t>
          </a:r>
        </a:p>
      </dsp:txBody>
      <dsp:txXfrm>
        <a:off x="1846380" y="1571531"/>
        <a:ext cx="1552148" cy="1360555"/>
      </dsp:txXfrm>
    </dsp:sp>
    <dsp:sp modelId="{D659936B-0DFE-4CA2-9138-43E327977308}">
      <dsp:nvSpPr>
        <dsp:cNvPr id="0" name=""/>
        <dsp:cNvSpPr/>
      </dsp:nvSpPr>
      <dsp:spPr>
        <a:xfrm>
          <a:off x="3972823" y="329812"/>
          <a:ext cx="946810" cy="9468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1BBD8-1459-4F9E-B7D9-28A4F60AEE08}">
      <dsp:nvSpPr>
        <dsp:cNvPr id="0" name=""/>
        <dsp:cNvSpPr/>
      </dsp:nvSpPr>
      <dsp:spPr>
        <a:xfrm>
          <a:off x="4174603" y="531591"/>
          <a:ext cx="543251" cy="543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69DF3E-E083-4B3A-92F0-3D41E6DE5B1D}">
      <dsp:nvSpPr>
        <dsp:cNvPr id="0" name=""/>
        <dsp:cNvSpPr/>
      </dsp:nvSpPr>
      <dsp:spPr>
        <a:xfrm>
          <a:off x="3670154" y="1571531"/>
          <a:ext cx="1552148"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Participate in damage and impact assessments with other recovery partners</a:t>
          </a:r>
        </a:p>
      </dsp:txBody>
      <dsp:txXfrm>
        <a:off x="3670154" y="1571531"/>
        <a:ext cx="1552148" cy="1360555"/>
      </dsp:txXfrm>
    </dsp:sp>
    <dsp:sp modelId="{EA42E4B3-1C58-4EAB-BC9A-6C9377EF156B}">
      <dsp:nvSpPr>
        <dsp:cNvPr id="0" name=""/>
        <dsp:cNvSpPr/>
      </dsp:nvSpPr>
      <dsp:spPr>
        <a:xfrm>
          <a:off x="5796598" y="329812"/>
          <a:ext cx="946810" cy="9468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01D79-6118-4C9B-9ACF-BA91ACBBD88F}">
      <dsp:nvSpPr>
        <dsp:cNvPr id="0" name=""/>
        <dsp:cNvSpPr/>
      </dsp:nvSpPr>
      <dsp:spPr>
        <a:xfrm>
          <a:off x="5998377" y="531591"/>
          <a:ext cx="543251" cy="543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F6ACF3-7823-4A55-A584-EDB464224652}">
      <dsp:nvSpPr>
        <dsp:cNvPr id="0" name=""/>
        <dsp:cNvSpPr/>
      </dsp:nvSpPr>
      <dsp:spPr>
        <a:xfrm>
          <a:off x="5493929" y="1571531"/>
          <a:ext cx="1552148"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Organize recovery planning process for the community</a:t>
          </a:r>
        </a:p>
      </dsp:txBody>
      <dsp:txXfrm>
        <a:off x="5493929" y="1571531"/>
        <a:ext cx="1552148" cy="1360555"/>
      </dsp:txXfrm>
    </dsp:sp>
    <dsp:sp modelId="{212EA776-E71F-4E4C-B742-CAB66515183B}">
      <dsp:nvSpPr>
        <dsp:cNvPr id="0" name=""/>
        <dsp:cNvSpPr/>
      </dsp:nvSpPr>
      <dsp:spPr>
        <a:xfrm>
          <a:off x="302745" y="3434573"/>
          <a:ext cx="946810" cy="94681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836477-B00D-49DF-A6B0-27685899E9F9}">
      <dsp:nvSpPr>
        <dsp:cNvPr id="0" name=""/>
        <dsp:cNvSpPr/>
      </dsp:nvSpPr>
      <dsp:spPr>
        <a:xfrm>
          <a:off x="504524" y="3636352"/>
          <a:ext cx="543251" cy="5432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C44C3-A826-4872-9998-8E6CF742C6B4}">
      <dsp:nvSpPr>
        <dsp:cNvPr id="0" name=""/>
        <dsp:cNvSpPr/>
      </dsp:nvSpPr>
      <dsp:spPr>
        <a:xfrm>
          <a:off x="76" y="4676292"/>
          <a:ext cx="1552148"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Ensure inclusiveness in the community recovery process</a:t>
          </a:r>
        </a:p>
      </dsp:txBody>
      <dsp:txXfrm>
        <a:off x="76" y="4676292"/>
        <a:ext cx="1552148" cy="1360555"/>
      </dsp:txXfrm>
    </dsp:sp>
    <dsp:sp modelId="{26EB34E6-DA1B-4CC7-AD70-450B0E1983A0}">
      <dsp:nvSpPr>
        <dsp:cNvPr id="0" name=""/>
        <dsp:cNvSpPr/>
      </dsp:nvSpPr>
      <dsp:spPr>
        <a:xfrm>
          <a:off x="2126520" y="3434573"/>
          <a:ext cx="946810" cy="9468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B2559-9B08-470F-B242-1E4EEB9F24F9}">
      <dsp:nvSpPr>
        <dsp:cNvPr id="0" name=""/>
        <dsp:cNvSpPr/>
      </dsp:nvSpPr>
      <dsp:spPr>
        <a:xfrm>
          <a:off x="2328299" y="3636352"/>
          <a:ext cx="543251" cy="54325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991162-82AE-4F9E-AEB4-BAFE21493F3D}">
      <dsp:nvSpPr>
        <dsp:cNvPr id="0" name=""/>
        <dsp:cNvSpPr/>
      </dsp:nvSpPr>
      <dsp:spPr>
        <a:xfrm>
          <a:off x="1823851" y="4676292"/>
          <a:ext cx="1552148"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Communicate recovery priorities to the State and Federal partners</a:t>
          </a:r>
        </a:p>
      </dsp:txBody>
      <dsp:txXfrm>
        <a:off x="1823851" y="4676292"/>
        <a:ext cx="1552148" cy="1360555"/>
      </dsp:txXfrm>
    </dsp:sp>
    <dsp:sp modelId="{705556C8-88BC-4546-B114-63A091E1231D}">
      <dsp:nvSpPr>
        <dsp:cNvPr id="0" name=""/>
        <dsp:cNvSpPr/>
      </dsp:nvSpPr>
      <dsp:spPr>
        <a:xfrm>
          <a:off x="3950294" y="3434573"/>
          <a:ext cx="946810" cy="9468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7537BC-2508-43F6-82F0-19E644DB59BF}">
      <dsp:nvSpPr>
        <dsp:cNvPr id="0" name=""/>
        <dsp:cNvSpPr/>
      </dsp:nvSpPr>
      <dsp:spPr>
        <a:xfrm>
          <a:off x="4152073" y="3636352"/>
          <a:ext cx="543251" cy="5432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6BAB98-5D0F-43E6-9A29-89154E338B36}">
      <dsp:nvSpPr>
        <dsp:cNvPr id="0" name=""/>
        <dsp:cNvSpPr/>
      </dsp:nvSpPr>
      <dsp:spPr>
        <a:xfrm>
          <a:off x="3647625" y="4676292"/>
          <a:ext cx="1552148"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Incorporate mitigation, resilience, sustainability and accessibility-building measures into  recovery efforts</a:t>
          </a:r>
        </a:p>
      </dsp:txBody>
      <dsp:txXfrm>
        <a:off x="3647625" y="4676292"/>
        <a:ext cx="1552148" cy="1360555"/>
      </dsp:txXfrm>
    </dsp:sp>
    <dsp:sp modelId="{0BEF0AE2-C319-486F-A4F2-B882F65A691F}">
      <dsp:nvSpPr>
        <dsp:cNvPr id="0" name=""/>
        <dsp:cNvSpPr/>
      </dsp:nvSpPr>
      <dsp:spPr>
        <a:xfrm>
          <a:off x="5796598" y="3434573"/>
          <a:ext cx="946810" cy="9468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92ADEC-D42D-4511-95DC-7E07B6487504}">
      <dsp:nvSpPr>
        <dsp:cNvPr id="0" name=""/>
        <dsp:cNvSpPr/>
      </dsp:nvSpPr>
      <dsp:spPr>
        <a:xfrm>
          <a:off x="5998377" y="3636352"/>
          <a:ext cx="543251" cy="54325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03307-45F1-4EA1-988B-B421AD9DC187}">
      <dsp:nvSpPr>
        <dsp:cNvPr id="0" name=""/>
        <dsp:cNvSpPr/>
      </dsp:nvSpPr>
      <dsp:spPr>
        <a:xfrm>
          <a:off x="5471399" y="4676292"/>
          <a:ext cx="1597207" cy="136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90000"/>
            </a:lnSpc>
            <a:spcBef>
              <a:spcPct val="0"/>
            </a:spcBef>
            <a:spcAft>
              <a:spcPct val="35000"/>
            </a:spcAft>
            <a:defRPr cap="all"/>
          </a:pPr>
          <a:r>
            <a:rPr lang="en-US" sz="1400" b="1" kern="1200" dirty="0"/>
            <a:t>Lead the development of COMMUNITY RECOVERY PLANS THAT ARE actionable and feasible, BUILD public support </a:t>
          </a:r>
        </a:p>
      </dsp:txBody>
      <dsp:txXfrm>
        <a:off x="5471399" y="4676292"/>
        <a:ext cx="1597207" cy="1360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2811F-A408-4432-8B60-A16F81899244}">
      <dsp:nvSpPr>
        <dsp:cNvPr id="0" name=""/>
        <dsp:cNvSpPr/>
      </dsp:nvSpPr>
      <dsp:spPr>
        <a:xfrm>
          <a:off x="670989" y="0"/>
          <a:ext cx="5455696" cy="141247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Local Long-Term Recovery Committees (LTRCs) are an important way  communities can make sure local resources are </a:t>
          </a:r>
          <a:r>
            <a:rPr lang="en-US" sz="1700" b="1" kern="1200" dirty="0"/>
            <a:t>pulling together most effectively to meet the needs of residents </a:t>
          </a:r>
          <a:r>
            <a:rPr lang="en-US" sz="1700" kern="1200" dirty="0"/>
            <a:t>– so that every ounce of energy and every dollar spent each community has maximal impact. </a:t>
          </a:r>
        </a:p>
      </dsp:txBody>
      <dsp:txXfrm>
        <a:off x="712359" y="41370"/>
        <a:ext cx="5372956" cy="1329737"/>
      </dsp:txXfrm>
    </dsp:sp>
    <dsp:sp modelId="{066B0F68-4F7F-4070-A8D5-C9D04D7F2908}">
      <dsp:nvSpPr>
        <dsp:cNvPr id="0" name=""/>
        <dsp:cNvSpPr/>
      </dsp:nvSpPr>
      <dsp:spPr>
        <a:xfrm rot="5400000">
          <a:off x="3133997" y="1447789"/>
          <a:ext cx="529679" cy="63561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3208152" y="1500757"/>
        <a:ext cx="381369" cy="370775"/>
      </dsp:txXfrm>
    </dsp:sp>
    <dsp:sp modelId="{780806F0-B378-4F93-A748-3634AEA2C778}">
      <dsp:nvSpPr>
        <dsp:cNvPr id="0" name=""/>
        <dsp:cNvSpPr/>
      </dsp:nvSpPr>
      <dsp:spPr>
        <a:xfrm>
          <a:off x="670989" y="2118717"/>
          <a:ext cx="5455696" cy="1412477"/>
        </a:xfrm>
        <a:prstGeom prst="roundRect">
          <a:avLst>
            <a:gd name="adj" fmla="val 10000"/>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At the same time, local recovery committees are an important way that local communities can </a:t>
          </a:r>
          <a:r>
            <a:rPr lang="en-US" sz="1700" b="1" kern="1200" dirty="0"/>
            <a:t>identify gaps</a:t>
          </a:r>
          <a:r>
            <a:rPr lang="en-US" sz="1700" kern="1200" dirty="0"/>
            <a:t> and develop a comprehensive understanding of which members of your community might need more support in the recovery process.  </a:t>
          </a:r>
        </a:p>
      </dsp:txBody>
      <dsp:txXfrm>
        <a:off x="712359" y="2160087"/>
        <a:ext cx="5372956" cy="1329737"/>
      </dsp:txXfrm>
    </dsp:sp>
    <dsp:sp modelId="{0A32A3BF-B1CD-4B5B-8F10-23F3BA7FC814}">
      <dsp:nvSpPr>
        <dsp:cNvPr id="0" name=""/>
        <dsp:cNvSpPr/>
      </dsp:nvSpPr>
      <dsp:spPr>
        <a:xfrm rot="5400000">
          <a:off x="3133997" y="3566506"/>
          <a:ext cx="529679" cy="635615"/>
        </a:xfrm>
        <a:prstGeom prst="rightArrow">
          <a:avLst>
            <a:gd name="adj1" fmla="val 60000"/>
            <a:gd name="adj2" fmla="val 50000"/>
          </a:avLst>
        </a:prstGeom>
        <a:solidFill>
          <a:schemeClr val="accent5">
            <a:hueOff val="2356783"/>
            <a:satOff val="-11270"/>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3208152" y="3619474"/>
        <a:ext cx="381369" cy="370775"/>
      </dsp:txXfrm>
    </dsp:sp>
    <dsp:sp modelId="{0210AB87-48E1-4E70-8B6E-B3BE0E2D482F}">
      <dsp:nvSpPr>
        <dsp:cNvPr id="0" name=""/>
        <dsp:cNvSpPr/>
      </dsp:nvSpPr>
      <dsp:spPr>
        <a:xfrm>
          <a:off x="670989" y="4237434"/>
          <a:ext cx="5455696" cy="1412477"/>
        </a:xfrm>
        <a:prstGeom prst="roundRect">
          <a:avLst>
            <a:gd name="adj" fmla="val 10000"/>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Finally, the Local Long-term Recovery Committee is an important and </a:t>
          </a:r>
          <a:r>
            <a:rPr lang="en-US" sz="1700" b="1" kern="1200" dirty="0"/>
            <a:t>effective channel to communicate to the state emergency management team major gaps/needs </a:t>
          </a:r>
          <a:r>
            <a:rPr lang="en-US" sz="1700" kern="1200" dirty="0"/>
            <a:t>that may require a state-level response. </a:t>
          </a:r>
        </a:p>
      </dsp:txBody>
      <dsp:txXfrm>
        <a:off x="712359" y="4278804"/>
        <a:ext cx="5372956" cy="1329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65C2E-7534-489D-B016-94561D3526F0}">
      <dsp:nvSpPr>
        <dsp:cNvPr id="0" name=""/>
        <dsp:cNvSpPr/>
      </dsp:nvSpPr>
      <dsp:spPr>
        <a:xfrm>
          <a:off x="3429348" y="2946489"/>
          <a:ext cx="183841" cy="2452151"/>
        </a:xfrm>
        <a:custGeom>
          <a:avLst/>
          <a:gdLst/>
          <a:ahLst/>
          <a:cxnLst/>
          <a:rect l="0" t="0" r="0" b="0"/>
          <a:pathLst>
            <a:path>
              <a:moveTo>
                <a:pt x="0" y="0"/>
              </a:moveTo>
              <a:lnTo>
                <a:pt x="91920" y="0"/>
              </a:lnTo>
              <a:lnTo>
                <a:pt x="91920" y="2452151"/>
              </a:lnTo>
              <a:lnTo>
                <a:pt x="183841" y="245215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3459793" y="4111089"/>
        <a:ext cx="122951" cy="122951"/>
      </dsp:txXfrm>
    </dsp:sp>
    <dsp:sp modelId="{DD22D493-F3C4-40EC-82BA-BA5BA6004C5E}">
      <dsp:nvSpPr>
        <dsp:cNvPr id="0" name=""/>
        <dsp:cNvSpPr/>
      </dsp:nvSpPr>
      <dsp:spPr>
        <a:xfrm>
          <a:off x="3429348" y="2946489"/>
          <a:ext cx="183841" cy="2101844"/>
        </a:xfrm>
        <a:custGeom>
          <a:avLst/>
          <a:gdLst/>
          <a:ahLst/>
          <a:cxnLst/>
          <a:rect l="0" t="0" r="0" b="0"/>
          <a:pathLst>
            <a:path>
              <a:moveTo>
                <a:pt x="0" y="0"/>
              </a:moveTo>
              <a:lnTo>
                <a:pt x="71092" y="0"/>
              </a:lnTo>
              <a:lnTo>
                <a:pt x="71092" y="1422394"/>
              </a:lnTo>
              <a:lnTo>
                <a:pt x="142185" y="1422394"/>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solidFill>
              <a:sysClr val="windowText" lastClr="000000">
                <a:hueOff val="0"/>
                <a:satOff val="0"/>
                <a:lumOff val="0"/>
                <a:alphaOff val="0"/>
              </a:sysClr>
            </a:solidFill>
            <a:latin typeface="Calibri" panose="020F0502020204030204"/>
            <a:ea typeface="+mn-ea"/>
            <a:cs typeface="+mn-cs"/>
          </a:endParaRPr>
        </a:p>
      </dsp:txBody>
      <dsp:txXfrm>
        <a:off x="3468522" y="3944665"/>
        <a:ext cx="105493" cy="105493"/>
      </dsp:txXfrm>
    </dsp:sp>
    <dsp:sp modelId="{10A30D79-156C-4DBF-BCE2-BA91CB12A9F4}">
      <dsp:nvSpPr>
        <dsp:cNvPr id="0" name=""/>
        <dsp:cNvSpPr/>
      </dsp:nvSpPr>
      <dsp:spPr>
        <a:xfrm>
          <a:off x="6738492" y="4652306"/>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6825816" y="4693430"/>
        <a:ext cx="9192" cy="9192"/>
      </dsp:txXfrm>
    </dsp:sp>
    <dsp:sp modelId="{03675CB1-3B22-4DF4-BBAA-521493C8D6D7}">
      <dsp:nvSpPr>
        <dsp:cNvPr id="0" name=""/>
        <dsp:cNvSpPr/>
      </dsp:nvSpPr>
      <dsp:spPr>
        <a:xfrm>
          <a:off x="5635444" y="4652306"/>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5722768" y="4693430"/>
        <a:ext cx="9192" cy="9192"/>
      </dsp:txXfrm>
    </dsp:sp>
    <dsp:sp modelId="{B77670B8-7277-4EC4-870E-E7029A23AD26}">
      <dsp:nvSpPr>
        <dsp:cNvPr id="0" name=""/>
        <dsp:cNvSpPr/>
      </dsp:nvSpPr>
      <dsp:spPr>
        <a:xfrm>
          <a:off x="4532396" y="4652306"/>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9720" y="4693430"/>
        <a:ext cx="9192" cy="9192"/>
      </dsp:txXfrm>
    </dsp:sp>
    <dsp:sp modelId="{3B9DF603-499A-48BA-B928-D531A1ED8427}">
      <dsp:nvSpPr>
        <dsp:cNvPr id="0" name=""/>
        <dsp:cNvSpPr/>
      </dsp:nvSpPr>
      <dsp:spPr>
        <a:xfrm>
          <a:off x="3429348" y="2946489"/>
          <a:ext cx="183841" cy="1751537"/>
        </a:xfrm>
        <a:custGeom>
          <a:avLst/>
          <a:gdLst/>
          <a:ahLst/>
          <a:cxnLst/>
          <a:rect l="0" t="0" r="0" b="0"/>
          <a:pathLst>
            <a:path>
              <a:moveTo>
                <a:pt x="0" y="0"/>
              </a:moveTo>
              <a:lnTo>
                <a:pt x="71092" y="0"/>
              </a:lnTo>
              <a:lnTo>
                <a:pt x="71092" y="1151462"/>
              </a:lnTo>
              <a:lnTo>
                <a:pt x="142185" y="1151462"/>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dirty="0">
            <a:solidFill>
              <a:sysClr val="windowText" lastClr="000000">
                <a:hueOff val="0"/>
                <a:satOff val="0"/>
                <a:lumOff val="0"/>
                <a:alphaOff val="0"/>
              </a:sysClr>
            </a:solidFill>
            <a:latin typeface="Calibri" panose="020F0502020204030204"/>
            <a:ea typeface="+mn-ea"/>
            <a:cs typeface="+mn-cs"/>
          </a:endParaRPr>
        </a:p>
      </dsp:txBody>
      <dsp:txXfrm>
        <a:off x="3477239" y="3778229"/>
        <a:ext cx="88057" cy="88057"/>
      </dsp:txXfrm>
    </dsp:sp>
    <dsp:sp modelId="{CB1A915F-9CB5-4D5F-91FA-1A28751439C7}">
      <dsp:nvSpPr>
        <dsp:cNvPr id="0" name=""/>
        <dsp:cNvSpPr/>
      </dsp:nvSpPr>
      <dsp:spPr>
        <a:xfrm>
          <a:off x="3429348" y="2946489"/>
          <a:ext cx="183841" cy="1401229"/>
        </a:xfrm>
        <a:custGeom>
          <a:avLst/>
          <a:gdLst/>
          <a:ahLst/>
          <a:cxnLst/>
          <a:rect l="0" t="0" r="0" b="0"/>
          <a:pathLst>
            <a:path>
              <a:moveTo>
                <a:pt x="0" y="0"/>
              </a:moveTo>
              <a:lnTo>
                <a:pt x="71092" y="0"/>
              </a:lnTo>
              <a:lnTo>
                <a:pt x="71092" y="880529"/>
              </a:lnTo>
              <a:lnTo>
                <a:pt x="142185" y="880529"/>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485937" y="3611773"/>
        <a:ext cx="70661" cy="70661"/>
      </dsp:txXfrm>
    </dsp:sp>
    <dsp:sp modelId="{70893960-6358-4979-99EF-563A3343E6BF}">
      <dsp:nvSpPr>
        <dsp:cNvPr id="0" name=""/>
        <dsp:cNvSpPr/>
      </dsp:nvSpPr>
      <dsp:spPr>
        <a:xfrm>
          <a:off x="5635444" y="3951691"/>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5722768" y="3992815"/>
        <a:ext cx="9192" cy="9192"/>
      </dsp:txXfrm>
    </dsp:sp>
    <dsp:sp modelId="{3151E0CA-A118-4E99-A6E7-83753BE974A8}">
      <dsp:nvSpPr>
        <dsp:cNvPr id="0" name=""/>
        <dsp:cNvSpPr/>
      </dsp:nvSpPr>
      <dsp:spPr>
        <a:xfrm>
          <a:off x="4532396" y="3951691"/>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9720" y="3992815"/>
        <a:ext cx="9192" cy="9192"/>
      </dsp:txXfrm>
    </dsp:sp>
    <dsp:sp modelId="{C9665FEC-88BB-43CE-8BD0-1A5F922BE7A3}">
      <dsp:nvSpPr>
        <dsp:cNvPr id="0" name=""/>
        <dsp:cNvSpPr/>
      </dsp:nvSpPr>
      <dsp:spPr>
        <a:xfrm>
          <a:off x="3429348" y="2946489"/>
          <a:ext cx="183841" cy="1050922"/>
        </a:xfrm>
        <a:custGeom>
          <a:avLst/>
          <a:gdLst/>
          <a:ahLst/>
          <a:cxnLst/>
          <a:rect l="0" t="0" r="0" b="0"/>
          <a:pathLst>
            <a:path>
              <a:moveTo>
                <a:pt x="0" y="0"/>
              </a:moveTo>
              <a:lnTo>
                <a:pt x="71092" y="0"/>
              </a:lnTo>
              <a:lnTo>
                <a:pt x="71092" y="609597"/>
              </a:lnTo>
              <a:lnTo>
                <a:pt x="142185" y="609597"/>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494596" y="3445278"/>
        <a:ext cx="53344" cy="53344"/>
      </dsp:txXfrm>
    </dsp:sp>
    <dsp:sp modelId="{6283D8F2-AA2A-4D2F-B25A-BB4F7D144748}">
      <dsp:nvSpPr>
        <dsp:cNvPr id="0" name=""/>
        <dsp:cNvSpPr/>
      </dsp:nvSpPr>
      <dsp:spPr>
        <a:xfrm>
          <a:off x="3429348" y="2946489"/>
          <a:ext cx="183841" cy="700614"/>
        </a:xfrm>
        <a:custGeom>
          <a:avLst/>
          <a:gdLst/>
          <a:ahLst/>
          <a:cxnLst/>
          <a:rect l="0" t="0" r="0" b="0"/>
          <a:pathLst>
            <a:path>
              <a:moveTo>
                <a:pt x="0" y="0"/>
              </a:moveTo>
              <a:lnTo>
                <a:pt x="71092" y="0"/>
              </a:lnTo>
              <a:lnTo>
                <a:pt x="71092" y="338665"/>
              </a:lnTo>
              <a:lnTo>
                <a:pt x="142185" y="338665"/>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503160" y="3278688"/>
        <a:ext cx="36216" cy="36216"/>
      </dsp:txXfrm>
    </dsp:sp>
    <dsp:sp modelId="{678CB50B-D6CB-4D0E-9028-0FFD8C7A8FB2}">
      <dsp:nvSpPr>
        <dsp:cNvPr id="0" name=""/>
        <dsp:cNvSpPr/>
      </dsp:nvSpPr>
      <dsp:spPr>
        <a:xfrm>
          <a:off x="3429348" y="2946489"/>
          <a:ext cx="183841" cy="350307"/>
        </a:xfrm>
        <a:custGeom>
          <a:avLst/>
          <a:gdLst/>
          <a:ahLst/>
          <a:cxnLst/>
          <a:rect l="0" t="0" r="0" b="0"/>
          <a:pathLst>
            <a:path>
              <a:moveTo>
                <a:pt x="0" y="45720"/>
              </a:moveTo>
              <a:lnTo>
                <a:pt x="71092" y="45720"/>
              </a:lnTo>
              <a:lnTo>
                <a:pt x="71092" y="113453"/>
              </a:lnTo>
              <a:lnTo>
                <a:pt x="142185" y="113453"/>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511378" y="3111752"/>
        <a:ext cx="19780" cy="19780"/>
      </dsp:txXfrm>
    </dsp:sp>
    <dsp:sp modelId="{A726F8B8-06D9-4C2D-84E4-5D87A34FFAD1}">
      <dsp:nvSpPr>
        <dsp:cNvPr id="0" name=""/>
        <dsp:cNvSpPr/>
      </dsp:nvSpPr>
      <dsp:spPr>
        <a:xfrm>
          <a:off x="3429348" y="2900769"/>
          <a:ext cx="183841" cy="91440"/>
        </a:xfrm>
        <a:custGeom>
          <a:avLst/>
          <a:gdLst/>
          <a:ahLst/>
          <a:cxnLst/>
          <a:rect l="0" t="0" r="0" b="0"/>
          <a:pathLst>
            <a:path>
              <a:moveTo>
                <a:pt x="0" y="203199"/>
              </a:moveTo>
              <a:lnTo>
                <a:pt x="71092" y="203199"/>
              </a:lnTo>
              <a:lnTo>
                <a:pt x="71092" y="0"/>
              </a:lnTo>
              <a:lnTo>
                <a:pt x="142185"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516672" y="2941893"/>
        <a:ext cx="9192" cy="9192"/>
      </dsp:txXfrm>
    </dsp:sp>
    <dsp:sp modelId="{E6780EC6-E4BA-4DF3-B6B4-3B4C59B11409}">
      <dsp:nvSpPr>
        <dsp:cNvPr id="0" name=""/>
        <dsp:cNvSpPr/>
      </dsp:nvSpPr>
      <dsp:spPr>
        <a:xfrm>
          <a:off x="4532396" y="2550462"/>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9720" y="2591586"/>
        <a:ext cx="9192" cy="9192"/>
      </dsp:txXfrm>
    </dsp:sp>
    <dsp:sp modelId="{10643053-697C-42B7-8E51-ECD529546234}">
      <dsp:nvSpPr>
        <dsp:cNvPr id="0" name=""/>
        <dsp:cNvSpPr/>
      </dsp:nvSpPr>
      <dsp:spPr>
        <a:xfrm>
          <a:off x="3429348" y="2596182"/>
          <a:ext cx="183841" cy="350307"/>
        </a:xfrm>
        <a:custGeom>
          <a:avLst/>
          <a:gdLst/>
          <a:ahLst/>
          <a:cxnLst/>
          <a:rect l="0" t="0" r="0" b="0"/>
          <a:pathLst>
            <a:path>
              <a:moveTo>
                <a:pt x="0" y="474131"/>
              </a:moveTo>
              <a:lnTo>
                <a:pt x="71092" y="474131"/>
              </a:lnTo>
              <a:lnTo>
                <a:pt x="71092" y="0"/>
              </a:lnTo>
              <a:lnTo>
                <a:pt x="142185"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511378" y="2761445"/>
        <a:ext cx="19780" cy="19780"/>
      </dsp:txXfrm>
    </dsp:sp>
    <dsp:sp modelId="{4ECBE6A2-512C-4DB0-891F-32A1E9644C62}">
      <dsp:nvSpPr>
        <dsp:cNvPr id="0" name=""/>
        <dsp:cNvSpPr/>
      </dsp:nvSpPr>
      <dsp:spPr>
        <a:xfrm>
          <a:off x="5635444" y="2200154"/>
          <a:ext cx="183841" cy="91440"/>
        </a:xfrm>
        <a:custGeom>
          <a:avLst/>
          <a:gdLst/>
          <a:ahLst/>
          <a:cxnLst/>
          <a:rect l="0" t="0" r="0" b="0"/>
          <a:pathLst>
            <a:path>
              <a:moveTo>
                <a:pt x="0" y="45720"/>
              </a:moveTo>
              <a:lnTo>
                <a:pt x="142185" y="4572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5722768" y="2241278"/>
        <a:ext cx="9192" cy="9192"/>
      </dsp:txXfrm>
    </dsp:sp>
    <dsp:sp modelId="{7117C262-72BE-4261-894A-892E979EBABE}">
      <dsp:nvSpPr>
        <dsp:cNvPr id="0" name=""/>
        <dsp:cNvSpPr/>
      </dsp:nvSpPr>
      <dsp:spPr>
        <a:xfrm>
          <a:off x="4532396" y="2070721"/>
          <a:ext cx="183841" cy="175153"/>
        </a:xfrm>
        <a:custGeom>
          <a:avLst/>
          <a:gdLst/>
          <a:ahLst/>
          <a:cxnLst/>
          <a:rect l="0" t="0" r="0" b="0"/>
          <a:pathLst>
            <a:path>
              <a:moveTo>
                <a:pt x="0" y="0"/>
              </a:moveTo>
              <a:lnTo>
                <a:pt x="71092" y="0"/>
              </a:lnTo>
              <a:lnTo>
                <a:pt x="71092" y="135466"/>
              </a:lnTo>
              <a:lnTo>
                <a:pt x="142185" y="135466"/>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7968" y="2151949"/>
        <a:ext cx="12696" cy="12696"/>
      </dsp:txXfrm>
    </dsp:sp>
    <dsp:sp modelId="{F3C88519-E113-49F5-9166-FA2E55F09934}">
      <dsp:nvSpPr>
        <dsp:cNvPr id="0" name=""/>
        <dsp:cNvSpPr/>
      </dsp:nvSpPr>
      <dsp:spPr>
        <a:xfrm>
          <a:off x="4532396" y="1905092"/>
          <a:ext cx="183841" cy="165628"/>
        </a:xfrm>
        <a:custGeom>
          <a:avLst/>
          <a:gdLst/>
          <a:ahLst/>
          <a:cxnLst/>
          <a:rect l="0" t="0" r="0" b="0"/>
          <a:pathLst>
            <a:path>
              <a:moveTo>
                <a:pt x="0" y="135466"/>
              </a:moveTo>
              <a:lnTo>
                <a:pt x="71092" y="135466"/>
              </a:lnTo>
              <a:lnTo>
                <a:pt x="71092" y="0"/>
              </a:lnTo>
              <a:lnTo>
                <a:pt x="142185"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8130" y="1981720"/>
        <a:ext cx="12372" cy="12372"/>
      </dsp:txXfrm>
    </dsp:sp>
    <dsp:sp modelId="{09E9A00C-C45C-4428-991F-A9AFE3A4BAE1}">
      <dsp:nvSpPr>
        <dsp:cNvPr id="0" name=""/>
        <dsp:cNvSpPr/>
      </dsp:nvSpPr>
      <dsp:spPr>
        <a:xfrm>
          <a:off x="3429348" y="2070721"/>
          <a:ext cx="183841" cy="875768"/>
        </a:xfrm>
        <a:custGeom>
          <a:avLst/>
          <a:gdLst/>
          <a:ahLst/>
          <a:cxnLst/>
          <a:rect l="0" t="0" r="0" b="0"/>
          <a:pathLst>
            <a:path>
              <a:moveTo>
                <a:pt x="0" y="880529"/>
              </a:moveTo>
              <a:lnTo>
                <a:pt x="71092" y="880529"/>
              </a:lnTo>
              <a:lnTo>
                <a:pt x="71092" y="0"/>
              </a:lnTo>
              <a:lnTo>
                <a:pt x="142185"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498897" y="2486234"/>
        <a:ext cx="44742" cy="44742"/>
      </dsp:txXfrm>
    </dsp:sp>
    <dsp:sp modelId="{53E91D58-85C8-564C-89A3-C1DE3A222011}">
      <dsp:nvSpPr>
        <dsp:cNvPr id="0" name=""/>
        <dsp:cNvSpPr/>
      </dsp:nvSpPr>
      <dsp:spPr>
        <a:xfrm>
          <a:off x="3683481" y="1370106"/>
          <a:ext cx="848914" cy="304994"/>
        </a:xfrm>
        <a:custGeom>
          <a:avLst/>
          <a:gdLst/>
          <a:ahLst/>
          <a:cxnLst/>
          <a:rect l="0" t="0" r="0" b="0"/>
          <a:pathLst>
            <a:path>
              <a:moveTo>
                <a:pt x="848914" y="0"/>
              </a:moveTo>
              <a:lnTo>
                <a:pt x="0" y="30499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85387" y="1500052"/>
        <a:ext cx="45102" cy="45102"/>
      </dsp:txXfrm>
    </dsp:sp>
    <dsp:sp modelId="{FDF7977C-F7CC-4590-B0CC-6AF399FD7E40}">
      <dsp:nvSpPr>
        <dsp:cNvPr id="0" name=""/>
        <dsp:cNvSpPr/>
      </dsp:nvSpPr>
      <dsp:spPr>
        <a:xfrm>
          <a:off x="4532396" y="1194952"/>
          <a:ext cx="183841" cy="175153"/>
        </a:xfrm>
        <a:custGeom>
          <a:avLst/>
          <a:gdLst/>
          <a:ahLst/>
          <a:cxnLst/>
          <a:rect l="0" t="0" r="0" b="0"/>
          <a:pathLst>
            <a:path>
              <a:moveTo>
                <a:pt x="0" y="175153"/>
              </a:moveTo>
              <a:lnTo>
                <a:pt x="91920" y="175153"/>
              </a:lnTo>
              <a:lnTo>
                <a:pt x="91920" y="0"/>
              </a:lnTo>
              <a:lnTo>
                <a:pt x="183841" y="0"/>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17968" y="1276181"/>
        <a:ext cx="12696" cy="12696"/>
      </dsp:txXfrm>
    </dsp:sp>
    <dsp:sp modelId="{97AD7412-6F74-42D2-B57A-51200B4AA64B}">
      <dsp:nvSpPr>
        <dsp:cNvPr id="0" name=""/>
        <dsp:cNvSpPr/>
      </dsp:nvSpPr>
      <dsp:spPr>
        <a:xfrm>
          <a:off x="3429348" y="1370106"/>
          <a:ext cx="183841" cy="1576383"/>
        </a:xfrm>
        <a:custGeom>
          <a:avLst/>
          <a:gdLst/>
          <a:ahLst/>
          <a:cxnLst/>
          <a:rect l="0" t="0" r="0" b="0"/>
          <a:pathLst>
            <a:path>
              <a:moveTo>
                <a:pt x="0" y="1151462"/>
              </a:moveTo>
              <a:lnTo>
                <a:pt x="71092" y="1151462"/>
              </a:lnTo>
              <a:lnTo>
                <a:pt x="71092" y="0"/>
              </a:lnTo>
              <a:lnTo>
                <a:pt x="142185"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3481592" y="2118621"/>
        <a:ext cx="79353" cy="79353"/>
      </dsp:txXfrm>
    </dsp:sp>
    <dsp:sp modelId="{D50CEBFD-35DC-DB41-8CDF-1C347976BBE7}">
      <dsp:nvSpPr>
        <dsp:cNvPr id="0" name=""/>
        <dsp:cNvSpPr/>
      </dsp:nvSpPr>
      <dsp:spPr>
        <a:xfrm>
          <a:off x="4532396" y="494337"/>
          <a:ext cx="183841" cy="350307"/>
        </a:xfrm>
        <a:custGeom>
          <a:avLst/>
          <a:gdLst/>
          <a:ahLst/>
          <a:cxnLst/>
          <a:rect l="0" t="0" r="0" b="0"/>
          <a:pathLst>
            <a:path>
              <a:moveTo>
                <a:pt x="0" y="0"/>
              </a:moveTo>
              <a:lnTo>
                <a:pt x="91920" y="0"/>
              </a:lnTo>
              <a:lnTo>
                <a:pt x="91920" y="350307"/>
              </a:lnTo>
              <a:lnTo>
                <a:pt x="183841" y="3503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14426" y="659601"/>
        <a:ext cx="19780" cy="19780"/>
      </dsp:txXfrm>
    </dsp:sp>
    <dsp:sp modelId="{D12FACF2-9637-4C47-93E0-1499021DE9CD}">
      <dsp:nvSpPr>
        <dsp:cNvPr id="0" name=""/>
        <dsp:cNvSpPr/>
      </dsp:nvSpPr>
      <dsp:spPr>
        <a:xfrm>
          <a:off x="4532396" y="448617"/>
          <a:ext cx="183841" cy="91440"/>
        </a:xfrm>
        <a:custGeom>
          <a:avLst/>
          <a:gdLst/>
          <a:ahLst/>
          <a:cxnLst/>
          <a:rect l="0" t="0" r="0" b="0"/>
          <a:pathLst>
            <a:path>
              <a:moveTo>
                <a:pt x="0" y="0"/>
              </a:moveTo>
              <a:lnTo>
                <a:pt x="71092" y="0"/>
              </a:lnTo>
              <a:lnTo>
                <a:pt x="71092" y="135466"/>
              </a:lnTo>
              <a:lnTo>
                <a:pt x="142185" y="135466"/>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9720" y="489741"/>
        <a:ext cx="9192" cy="9192"/>
      </dsp:txXfrm>
    </dsp:sp>
    <dsp:sp modelId="{319AB62D-8109-433C-97EC-53792D13F1B1}">
      <dsp:nvSpPr>
        <dsp:cNvPr id="0" name=""/>
        <dsp:cNvSpPr/>
      </dsp:nvSpPr>
      <dsp:spPr>
        <a:xfrm>
          <a:off x="4532396" y="144030"/>
          <a:ext cx="183841" cy="350307"/>
        </a:xfrm>
        <a:custGeom>
          <a:avLst/>
          <a:gdLst/>
          <a:ahLst/>
          <a:cxnLst/>
          <a:rect l="0" t="0" r="0" b="0"/>
          <a:pathLst>
            <a:path>
              <a:moveTo>
                <a:pt x="0" y="135466"/>
              </a:moveTo>
              <a:lnTo>
                <a:pt x="71092" y="135466"/>
              </a:lnTo>
              <a:lnTo>
                <a:pt x="71092" y="0"/>
              </a:lnTo>
              <a:lnTo>
                <a:pt x="142185" y="0"/>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ysClr val="windowText" lastClr="000000">
                <a:hueOff val="0"/>
                <a:satOff val="0"/>
                <a:lumOff val="0"/>
                <a:alphaOff val="0"/>
              </a:sysClr>
            </a:solidFill>
            <a:latin typeface="Calibri" panose="020F0502020204030204"/>
            <a:ea typeface="+mn-ea"/>
            <a:cs typeface="+mn-cs"/>
          </a:endParaRPr>
        </a:p>
      </dsp:txBody>
      <dsp:txXfrm>
        <a:off x="4614426" y="309293"/>
        <a:ext cx="19780" cy="19780"/>
      </dsp:txXfrm>
    </dsp:sp>
    <dsp:sp modelId="{B349E7DA-3472-4050-A3D7-A1ED4905BD0E}">
      <dsp:nvSpPr>
        <dsp:cNvPr id="0" name=""/>
        <dsp:cNvSpPr/>
      </dsp:nvSpPr>
      <dsp:spPr>
        <a:xfrm>
          <a:off x="3429348" y="494337"/>
          <a:ext cx="183841" cy="2452151"/>
        </a:xfrm>
        <a:custGeom>
          <a:avLst/>
          <a:gdLst/>
          <a:ahLst/>
          <a:cxnLst/>
          <a:rect l="0" t="0" r="0" b="0"/>
          <a:pathLst>
            <a:path>
              <a:moveTo>
                <a:pt x="0" y="1422394"/>
              </a:moveTo>
              <a:lnTo>
                <a:pt x="71092" y="1422394"/>
              </a:lnTo>
              <a:lnTo>
                <a:pt x="71092" y="0"/>
              </a:lnTo>
              <a:lnTo>
                <a:pt x="142185" y="0"/>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solidFill>
              <a:sysClr val="windowText" lastClr="000000">
                <a:hueOff val="0"/>
                <a:satOff val="0"/>
                <a:lumOff val="0"/>
                <a:alphaOff val="0"/>
              </a:sysClr>
            </a:solidFill>
            <a:latin typeface="Calibri" panose="020F0502020204030204"/>
            <a:ea typeface="+mn-ea"/>
            <a:cs typeface="+mn-cs"/>
          </a:endParaRPr>
        </a:p>
      </dsp:txBody>
      <dsp:txXfrm>
        <a:off x="3459793" y="1658937"/>
        <a:ext cx="122951" cy="122951"/>
      </dsp:txXfrm>
    </dsp:sp>
    <dsp:sp modelId="{0F37C322-FBB8-41F2-A83F-13F828FC5AEA}">
      <dsp:nvSpPr>
        <dsp:cNvPr id="0" name=""/>
        <dsp:cNvSpPr/>
      </dsp:nvSpPr>
      <dsp:spPr>
        <a:xfrm rot="16200000">
          <a:off x="2282234" y="2677711"/>
          <a:ext cx="1756670" cy="537556"/>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solidFill>
                <a:sysClr val="window" lastClr="FFFFFF"/>
              </a:solidFill>
              <a:latin typeface="Calibri" panose="020F0502020204030204"/>
              <a:ea typeface="+mn-ea"/>
              <a:cs typeface="+mn-cs"/>
            </a:rPr>
            <a:t>Recovery Coordinator</a:t>
          </a:r>
        </a:p>
      </dsp:txBody>
      <dsp:txXfrm>
        <a:off x="2282234" y="2677711"/>
        <a:ext cx="1756670" cy="537556"/>
      </dsp:txXfrm>
    </dsp:sp>
    <dsp:sp modelId="{A8907639-D528-4B9D-8C05-4A13F5466266}">
      <dsp:nvSpPr>
        <dsp:cNvPr id="0" name=""/>
        <dsp:cNvSpPr/>
      </dsp:nvSpPr>
      <dsp:spPr>
        <a:xfrm>
          <a:off x="3613189" y="354214"/>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Volunteer</a:t>
          </a:r>
        </a:p>
      </dsp:txBody>
      <dsp:txXfrm>
        <a:off x="3613189" y="354214"/>
        <a:ext cx="919206" cy="280245"/>
      </dsp:txXfrm>
    </dsp:sp>
    <dsp:sp modelId="{8AC8AA30-A13E-4BB8-9F8F-B4B68D5C3C42}">
      <dsp:nvSpPr>
        <dsp:cNvPr id="0" name=""/>
        <dsp:cNvSpPr/>
      </dsp:nvSpPr>
      <dsp:spPr>
        <a:xfrm>
          <a:off x="4716237" y="3907"/>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COAD; CERT</a:t>
          </a:r>
        </a:p>
      </dsp:txBody>
      <dsp:txXfrm>
        <a:off x="4716237" y="3907"/>
        <a:ext cx="919206" cy="280245"/>
      </dsp:txXfrm>
    </dsp:sp>
    <dsp:sp modelId="{85B43848-10DD-43CC-961E-250E883FB4E0}">
      <dsp:nvSpPr>
        <dsp:cNvPr id="0" name=""/>
        <dsp:cNvSpPr/>
      </dsp:nvSpPr>
      <dsp:spPr>
        <a:xfrm>
          <a:off x="4716237" y="354214"/>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VOAD</a:t>
          </a:r>
        </a:p>
      </dsp:txBody>
      <dsp:txXfrm>
        <a:off x="4716237" y="354214"/>
        <a:ext cx="919206" cy="280245"/>
      </dsp:txXfrm>
    </dsp:sp>
    <dsp:sp modelId="{1DC96663-E5F6-7A4F-AEC9-908BFC36D3B6}">
      <dsp:nvSpPr>
        <dsp:cNvPr id="0" name=""/>
        <dsp:cNvSpPr/>
      </dsp:nvSpPr>
      <dsp:spPr>
        <a:xfrm>
          <a:off x="4716237" y="704522"/>
          <a:ext cx="919206" cy="2802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Donations Mgmt</a:t>
          </a:r>
        </a:p>
      </dsp:txBody>
      <dsp:txXfrm>
        <a:off x="4716237" y="704522"/>
        <a:ext cx="919206" cy="280245"/>
      </dsp:txXfrm>
    </dsp:sp>
    <dsp:sp modelId="{4A84E62B-6C95-479E-829A-A17E993655E1}">
      <dsp:nvSpPr>
        <dsp:cNvPr id="0" name=""/>
        <dsp:cNvSpPr/>
      </dsp:nvSpPr>
      <dsp:spPr>
        <a:xfrm>
          <a:off x="3613189" y="1229983"/>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Construction Coordinator</a:t>
          </a:r>
        </a:p>
      </dsp:txBody>
      <dsp:txXfrm>
        <a:off x="3613189" y="1229983"/>
        <a:ext cx="919206" cy="280245"/>
      </dsp:txXfrm>
    </dsp:sp>
    <dsp:sp modelId="{57A21961-DFF4-4882-B872-CD370AFA4D3E}">
      <dsp:nvSpPr>
        <dsp:cNvPr id="0" name=""/>
        <dsp:cNvSpPr/>
      </dsp:nvSpPr>
      <dsp:spPr>
        <a:xfrm>
          <a:off x="4716237" y="1054829"/>
          <a:ext cx="919206" cy="2802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Permitting and Land Use</a:t>
          </a:r>
        </a:p>
      </dsp:txBody>
      <dsp:txXfrm>
        <a:off x="4716237" y="1054829"/>
        <a:ext cx="919206" cy="280245"/>
      </dsp:txXfrm>
    </dsp:sp>
    <dsp:sp modelId="{DBCA3827-776F-4F47-922E-61D9262993DE}">
      <dsp:nvSpPr>
        <dsp:cNvPr id="0" name=""/>
        <dsp:cNvSpPr/>
      </dsp:nvSpPr>
      <dsp:spPr>
        <a:xfrm>
          <a:off x="3683481" y="1534977"/>
          <a:ext cx="919206" cy="2802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Communications</a:t>
          </a:r>
        </a:p>
      </dsp:txBody>
      <dsp:txXfrm>
        <a:off x="3683481" y="1534977"/>
        <a:ext cx="919206" cy="280245"/>
      </dsp:txXfrm>
    </dsp:sp>
    <dsp:sp modelId="{FAF1D987-77D4-4A1B-8A1F-77F317544D34}">
      <dsp:nvSpPr>
        <dsp:cNvPr id="0" name=""/>
        <dsp:cNvSpPr/>
      </dsp:nvSpPr>
      <dsp:spPr>
        <a:xfrm>
          <a:off x="3613189" y="1930598"/>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Social Services</a:t>
          </a:r>
        </a:p>
      </dsp:txBody>
      <dsp:txXfrm>
        <a:off x="3613189" y="1930598"/>
        <a:ext cx="919206" cy="280245"/>
      </dsp:txXfrm>
    </dsp:sp>
    <dsp:sp modelId="{7775DEF7-C793-40DA-B894-E95045D8256D}">
      <dsp:nvSpPr>
        <dsp:cNvPr id="0" name=""/>
        <dsp:cNvSpPr/>
      </dsp:nvSpPr>
      <dsp:spPr>
        <a:xfrm>
          <a:off x="4716237" y="1764970"/>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Mental Health</a:t>
          </a:r>
        </a:p>
      </dsp:txBody>
      <dsp:txXfrm>
        <a:off x="4716237" y="1764970"/>
        <a:ext cx="919206" cy="280245"/>
      </dsp:txXfrm>
    </dsp:sp>
    <dsp:sp modelId="{8DADCCA2-7D64-4A21-966A-1E8C6A301248}">
      <dsp:nvSpPr>
        <dsp:cNvPr id="0" name=""/>
        <dsp:cNvSpPr/>
      </dsp:nvSpPr>
      <dsp:spPr>
        <a:xfrm>
          <a:off x="4716237" y="2105751"/>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Senior Services</a:t>
          </a:r>
        </a:p>
      </dsp:txBody>
      <dsp:txXfrm>
        <a:off x="4716237" y="2105751"/>
        <a:ext cx="919206" cy="280245"/>
      </dsp:txXfrm>
    </dsp:sp>
    <dsp:sp modelId="{EADC6E1A-05D7-4166-9879-4FFA7B062067}">
      <dsp:nvSpPr>
        <dsp:cNvPr id="0" name=""/>
        <dsp:cNvSpPr/>
      </dsp:nvSpPr>
      <dsp:spPr>
        <a:xfrm>
          <a:off x="5819285" y="2105751"/>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Meals</a:t>
          </a:r>
          <a:r>
            <a:rPr lang="en-US" sz="900" kern="1200" baseline="0" dirty="0">
              <a:solidFill>
                <a:sysClr val="window" lastClr="FFFFFF"/>
              </a:solidFill>
              <a:latin typeface="Calibri" panose="020F0502020204030204"/>
              <a:ea typeface="+mn-ea"/>
              <a:cs typeface="+mn-cs"/>
            </a:rPr>
            <a:t> on Wheels</a:t>
          </a:r>
          <a:endParaRPr lang="en-US" sz="900" kern="1200" dirty="0">
            <a:solidFill>
              <a:sysClr val="window" lastClr="FFFFFF"/>
            </a:solidFill>
            <a:latin typeface="Calibri" panose="020F0502020204030204"/>
            <a:ea typeface="+mn-ea"/>
            <a:cs typeface="+mn-cs"/>
          </a:endParaRPr>
        </a:p>
      </dsp:txBody>
      <dsp:txXfrm>
        <a:off x="5819285" y="2105751"/>
        <a:ext cx="919206" cy="280245"/>
      </dsp:txXfrm>
    </dsp:sp>
    <dsp:sp modelId="{F25074A1-0635-4468-9C2D-02D4C7E58154}">
      <dsp:nvSpPr>
        <dsp:cNvPr id="0" name=""/>
        <dsp:cNvSpPr/>
      </dsp:nvSpPr>
      <dsp:spPr>
        <a:xfrm>
          <a:off x="3613189" y="2456059"/>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Unmet Needs</a:t>
          </a:r>
        </a:p>
      </dsp:txBody>
      <dsp:txXfrm>
        <a:off x="3613189" y="2456059"/>
        <a:ext cx="919206" cy="280245"/>
      </dsp:txXfrm>
    </dsp:sp>
    <dsp:sp modelId="{B11EFA7D-B6EB-4062-AE5A-EE6B9025D46F}">
      <dsp:nvSpPr>
        <dsp:cNvPr id="0" name=""/>
        <dsp:cNvSpPr/>
      </dsp:nvSpPr>
      <dsp:spPr>
        <a:xfrm>
          <a:off x="4716237" y="2456059"/>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DCM</a:t>
          </a:r>
        </a:p>
      </dsp:txBody>
      <dsp:txXfrm>
        <a:off x="4716237" y="2456059"/>
        <a:ext cx="919206" cy="280245"/>
      </dsp:txXfrm>
    </dsp:sp>
    <dsp:sp modelId="{35B48808-5A97-4D56-BA10-0BDC47694FF0}">
      <dsp:nvSpPr>
        <dsp:cNvPr id="0" name=""/>
        <dsp:cNvSpPr/>
      </dsp:nvSpPr>
      <dsp:spPr>
        <a:xfrm>
          <a:off x="3613189" y="2806366"/>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Health</a:t>
          </a:r>
          <a:r>
            <a:rPr lang="en-US" sz="900" kern="1200" baseline="0" dirty="0">
              <a:solidFill>
                <a:sysClr val="window" lastClr="FFFFFF"/>
              </a:solidFill>
              <a:latin typeface="Calibri" panose="020F0502020204030204"/>
              <a:ea typeface="+mn-ea"/>
              <a:cs typeface="+mn-cs"/>
            </a:rPr>
            <a:t> Dept. </a:t>
          </a:r>
          <a:endParaRPr lang="en-US" sz="900" kern="1200" dirty="0">
            <a:solidFill>
              <a:sysClr val="window" lastClr="FFFFFF"/>
            </a:solidFill>
            <a:latin typeface="Calibri" panose="020F0502020204030204"/>
            <a:ea typeface="+mn-ea"/>
            <a:cs typeface="+mn-cs"/>
          </a:endParaRPr>
        </a:p>
      </dsp:txBody>
      <dsp:txXfrm>
        <a:off x="3613189" y="2806366"/>
        <a:ext cx="919206" cy="280245"/>
      </dsp:txXfrm>
    </dsp:sp>
    <dsp:sp modelId="{B2477DA0-B27C-4E1E-963E-627969A115FF}">
      <dsp:nvSpPr>
        <dsp:cNvPr id="0" name=""/>
        <dsp:cNvSpPr/>
      </dsp:nvSpPr>
      <dsp:spPr>
        <a:xfrm>
          <a:off x="3613189" y="3156674"/>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Spiritual Care</a:t>
          </a:r>
        </a:p>
      </dsp:txBody>
      <dsp:txXfrm>
        <a:off x="3613189" y="3156674"/>
        <a:ext cx="919206" cy="280245"/>
      </dsp:txXfrm>
    </dsp:sp>
    <dsp:sp modelId="{A3286F31-41CF-4EBE-99FF-49F8BABE29DC}">
      <dsp:nvSpPr>
        <dsp:cNvPr id="0" name=""/>
        <dsp:cNvSpPr/>
      </dsp:nvSpPr>
      <dsp:spPr>
        <a:xfrm>
          <a:off x="3613189" y="3506981"/>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Residents</a:t>
          </a:r>
        </a:p>
      </dsp:txBody>
      <dsp:txXfrm>
        <a:off x="3613189" y="3506981"/>
        <a:ext cx="919206" cy="280245"/>
      </dsp:txXfrm>
    </dsp:sp>
    <dsp:sp modelId="{2783444E-99F1-401C-B332-F2252A9882CE}">
      <dsp:nvSpPr>
        <dsp:cNvPr id="0" name=""/>
        <dsp:cNvSpPr/>
      </dsp:nvSpPr>
      <dsp:spPr>
        <a:xfrm>
          <a:off x="3613189" y="3857289"/>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Economic Development</a:t>
          </a:r>
        </a:p>
      </dsp:txBody>
      <dsp:txXfrm>
        <a:off x="3613189" y="3857289"/>
        <a:ext cx="919206" cy="280245"/>
      </dsp:txXfrm>
    </dsp:sp>
    <dsp:sp modelId="{7DE27B0F-1744-424D-8D2E-B42C24646B36}">
      <dsp:nvSpPr>
        <dsp:cNvPr id="0" name=""/>
        <dsp:cNvSpPr/>
      </dsp:nvSpPr>
      <dsp:spPr>
        <a:xfrm>
          <a:off x="4716237" y="3857289"/>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Chamber of Commerce</a:t>
          </a:r>
        </a:p>
      </dsp:txBody>
      <dsp:txXfrm>
        <a:off x="4716237" y="3857289"/>
        <a:ext cx="919206" cy="280245"/>
      </dsp:txXfrm>
    </dsp:sp>
    <dsp:sp modelId="{4FA5BF3B-E191-4592-8CA3-29C896C6BF0F}">
      <dsp:nvSpPr>
        <dsp:cNvPr id="0" name=""/>
        <dsp:cNvSpPr/>
      </dsp:nvSpPr>
      <dsp:spPr>
        <a:xfrm>
          <a:off x="5819285" y="3857289"/>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Local Businesses</a:t>
          </a:r>
        </a:p>
      </dsp:txBody>
      <dsp:txXfrm>
        <a:off x="5819285" y="3857289"/>
        <a:ext cx="919206" cy="280245"/>
      </dsp:txXfrm>
    </dsp:sp>
    <dsp:sp modelId="{BF965447-900F-43F3-A0DF-065FCD97F87A}">
      <dsp:nvSpPr>
        <dsp:cNvPr id="0" name=""/>
        <dsp:cNvSpPr/>
      </dsp:nvSpPr>
      <dsp:spPr>
        <a:xfrm>
          <a:off x="3613189" y="4207596"/>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Education</a:t>
          </a:r>
        </a:p>
      </dsp:txBody>
      <dsp:txXfrm>
        <a:off x="3613189" y="4207596"/>
        <a:ext cx="919206" cy="280245"/>
      </dsp:txXfrm>
    </dsp:sp>
    <dsp:sp modelId="{F62A5330-9B2C-4C1B-9C84-6F11272BEA7F}">
      <dsp:nvSpPr>
        <dsp:cNvPr id="0" name=""/>
        <dsp:cNvSpPr/>
      </dsp:nvSpPr>
      <dsp:spPr>
        <a:xfrm>
          <a:off x="3613189" y="4557903"/>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Professional Services</a:t>
          </a:r>
        </a:p>
      </dsp:txBody>
      <dsp:txXfrm>
        <a:off x="3613189" y="4557903"/>
        <a:ext cx="919206" cy="280245"/>
      </dsp:txXfrm>
    </dsp:sp>
    <dsp:sp modelId="{94722BAE-6434-4E9F-ABBC-9A05A12E8379}">
      <dsp:nvSpPr>
        <dsp:cNvPr id="0" name=""/>
        <dsp:cNvSpPr/>
      </dsp:nvSpPr>
      <dsp:spPr>
        <a:xfrm>
          <a:off x="4716237" y="4557903"/>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Insurance</a:t>
          </a:r>
        </a:p>
      </dsp:txBody>
      <dsp:txXfrm>
        <a:off x="4716237" y="4557903"/>
        <a:ext cx="919206" cy="280245"/>
      </dsp:txXfrm>
    </dsp:sp>
    <dsp:sp modelId="{9491D7BF-83E0-4B56-BC28-755C68564ACD}">
      <dsp:nvSpPr>
        <dsp:cNvPr id="0" name=""/>
        <dsp:cNvSpPr/>
      </dsp:nvSpPr>
      <dsp:spPr>
        <a:xfrm>
          <a:off x="5819285" y="4557903"/>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Legal Aid</a:t>
          </a:r>
        </a:p>
      </dsp:txBody>
      <dsp:txXfrm>
        <a:off x="5819285" y="4557903"/>
        <a:ext cx="919206" cy="280245"/>
      </dsp:txXfrm>
    </dsp:sp>
    <dsp:sp modelId="{CC4E92D8-6860-4C2B-AE4D-CF7716BA1B7F}">
      <dsp:nvSpPr>
        <dsp:cNvPr id="0" name=""/>
        <dsp:cNvSpPr/>
      </dsp:nvSpPr>
      <dsp:spPr>
        <a:xfrm>
          <a:off x="6922333" y="4557903"/>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Financial Services</a:t>
          </a:r>
        </a:p>
      </dsp:txBody>
      <dsp:txXfrm>
        <a:off x="6922333" y="4557903"/>
        <a:ext cx="919206" cy="280245"/>
      </dsp:txXfrm>
    </dsp:sp>
    <dsp:sp modelId="{923DCD63-3FEC-4B0D-95E5-05DCCCA872FB}">
      <dsp:nvSpPr>
        <dsp:cNvPr id="0" name=""/>
        <dsp:cNvSpPr/>
      </dsp:nvSpPr>
      <dsp:spPr>
        <a:xfrm>
          <a:off x="3613189" y="4908211"/>
          <a:ext cx="919206" cy="280245"/>
        </a:xfrm>
        <a:prstGeom prst="rect">
          <a:avLst/>
        </a:prstGeom>
        <a:solidFill>
          <a:srgbClr val="5B9BD5">
            <a:hueOff val="0"/>
            <a:satOff val="0"/>
            <a:lumOff val="0"/>
            <a:alphaOff val="0"/>
          </a:srgb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solidFill>
                <a:sysClr val="window" lastClr="FFFFFF"/>
              </a:solidFill>
              <a:latin typeface="Calibri" panose="020F0502020204030204"/>
              <a:ea typeface="+mn-ea"/>
              <a:cs typeface="+mn-cs"/>
            </a:rPr>
            <a:t>Housing</a:t>
          </a:r>
        </a:p>
      </dsp:txBody>
      <dsp:txXfrm>
        <a:off x="3613189" y="4908211"/>
        <a:ext cx="919206" cy="280245"/>
      </dsp:txXfrm>
    </dsp:sp>
    <dsp:sp modelId="{3A704807-B5BA-4245-AC20-BBA1220D6C7A}">
      <dsp:nvSpPr>
        <dsp:cNvPr id="0" name=""/>
        <dsp:cNvSpPr/>
      </dsp:nvSpPr>
      <dsp:spPr>
        <a:xfrm>
          <a:off x="3613189" y="5258518"/>
          <a:ext cx="919206" cy="2802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a:t>Transportation</a:t>
          </a:r>
        </a:p>
      </dsp:txBody>
      <dsp:txXfrm>
        <a:off x="3613189" y="5258518"/>
        <a:ext cx="919206" cy="2802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262E7-95A7-47C1-A13B-78BB601AB899}">
      <dsp:nvSpPr>
        <dsp:cNvPr id="0" name=""/>
        <dsp:cNvSpPr/>
      </dsp:nvSpPr>
      <dsp:spPr>
        <a:xfrm>
          <a:off x="0" y="5101"/>
          <a:ext cx="6797675" cy="1085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4B2B1F-5C3D-4AA6-A379-3C9FD284477B}">
      <dsp:nvSpPr>
        <dsp:cNvPr id="0" name=""/>
        <dsp:cNvSpPr/>
      </dsp:nvSpPr>
      <dsp:spPr>
        <a:xfrm>
          <a:off x="328375" y="249347"/>
          <a:ext cx="597629" cy="5970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EB117-A2FE-48B1-BCBF-D3C7AA7B2C47}">
      <dsp:nvSpPr>
        <dsp:cNvPr id="0" name=""/>
        <dsp:cNvSpPr/>
      </dsp:nvSpPr>
      <dsp:spPr>
        <a:xfrm>
          <a:off x="1254380" y="5101"/>
          <a:ext cx="5486625"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lvl="0" algn="l" defTabSz="1600200">
            <a:lnSpc>
              <a:spcPct val="90000"/>
            </a:lnSpc>
            <a:spcBef>
              <a:spcPct val="0"/>
            </a:spcBef>
            <a:spcAft>
              <a:spcPct val="35000"/>
            </a:spcAft>
          </a:pPr>
          <a:r>
            <a:rPr lang="en-US" sz="3600" b="1" kern="1200" dirty="0"/>
            <a:t>Communicate</a:t>
          </a:r>
          <a:r>
            <a:rPr lang="en-US" sz="3600" kern="1200" dirty="0"/>
            <a:t> needs</a:t>
          </a:r>
        </a:p>
      </dsp:txBody>
      <dsp:txXfrm>
        <a:off x="1254380" y="5101"/>
        <a:ext cx="5486625" cy="1187307"/>
      </dsp:txXfrm>
    </dsp:sp>
    <dsp:sp modelId="{E75621FB-73D3-4D8A-A969-455B685F5DC9}">
      <dsp:nvSpPr>
        <dsp:cNvPr id="0" name=""/>
        <dsp:cNvSpPr/>
      </dsp:nvSpPr>
      <dsp:spPr>
        <a:xfrm>
          <a:off x="0" y="1489235"/>
          <a:ext cx="6797675" cy="1085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05649-C17D-421D-B681-F52CA568100E}">
      <dsp:nvSpPr>
        <dsp:cNvPr id="0" name=""/>
        <dsp:cNvSpPr/>
      </dsp:nvSpPr>
      <dsp:spPr>
        <a:xfrm>
          <a:off x="328375" y="1733481"/>
          <a:ext cx="597629" cy="5970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1707E7-46AF-45C5-B0D6-70837490EFAC}">
      <dsp:nvSpPr>
        <dsp:cNvPr id="0" name=""/>
        <dsp:cNvSpPr/>
      </dsp:nvSpPr>
      <dsp:spPr>
        <a:xfrm>
          <a:off x="1254380" y="1489235"/>
          <a:ext cx="5486625"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lvl="0" algn="l" defTabSz="1600200">
            <a:lnSpc>
              <a:spcPct val="90000"/>
            </a:lnSpc>
            <a:spcBef>
              <a:spcPct val="0"/>
            </a:spcBef>
            <a:spcAft>
              <a:spcPct val="35000"/>
            </a:spcAft>
          </a:pPr>
          <a:r>
            <a:rPr lang="en-US" sz="3600" b="1" kern="1200" dirty="0"/>
            <a:t>Coordinate</a:t>
          </a:r>
          <a:r>
            <a:rPr lang="en-US" sz="3600" kern="1200" dirty="0"/>
            <a:t> programs</a:t>
          </a:r>
        </a:p>
      </dsp:txBody>
      <dsp:txXfrm>
        <a:off x="1254380" y="1489235"/>
        <a:ext cx="5486625" cy="1187307"/>
      </dsp:txXfrm>
    </dsp:sp>
    <dsp:sp modelId="{46A2616A-0029-467F-8186-D7D7D9DB8AD2}">
      <dsp:nvSpPr>
        <dsp:cNvPr id="0" name=""/>
        <dsp:cNvSpPr/>
      </dsp:nvSpPr>
      <dsp:spPr>
        <a:xfrm>
          <a:off x="0" y="2973369"/>
          <a:ext cx="6797675" cy="1085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7B87B-8BF3-4CA5-89D8-AB0AD1D9EFCE}">
      <dsp:nvSpPr>
        <dsp:cNvPr id="0" name=""/>
        <dsp:cNvSpPr/>
      </dsp:nvSpPr>
      <dsp:spPr>
        <a:xfrm>
          <a:off x="328375" y="3217615"/>
          <a:ext cx="597629" cy="5970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E094E1-E84E-4E89-B700-81B628655F90}">
      <dsp:nvSpPr>
        <dsp:cNvPr id="0" name=""/>
        <dsp:cNvSpPr/>
      </dsp:nvSpPr>
      <dsp:spPr>
        <a:xfrm>
          <a:off x="1254380" y="2973369"/>
          <a:ext cx="5486625"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lvl="0" algn="l" defTabSz="1600200">
            <a:lnSpc>
              <a:spcPct val="90000"/>
            </a:lnSpc>
            <a:spcBef>
              <a:spcPct val="0"/>
            </a:spcBef>
            <a:spcAft>
              <a:spcPct val="35000"/>
            </a:spcAft>
          </a:pPr>
          <a:r>
            <a:rPr lang="en-US" sz="3600" b="1" kern="1200" dirty="0"/>
            <a:t>Collaborate</a:t>
          </a:r>
          <a:r>
            <a:rPr lang="en-US" sz="3600" kern="1200" dirty="0"/>
            <a:t> with partners </a:t>
          </a:r>
        </a:p>
      </dsp:txBody>
      <dsp:txXfrm>
        <a:off x="1254380" y="2973369"/>
        <a:ext cx="5486625" cy="1187307"/>
      </dsp:txXfrm>
    </dsp:sp>
    <dsp:sp modelId="{D3792CA9-6A41-419E-9DDC-612FF2AA16FD}">
      <dsp:nvSpPr>
        <dsp:cNvPr id="0" name=""/>
        <dsp:cNvSpPr/>
      </dsp:nvSpPr>
      <dsp:spPr>
        <a:xfrm>
          <a:off x="0" y="4457503"/>
          <a:ext cx="6797675" cy="10855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458CA-190C-4686-9214-25E3B5A490E1}">
      <dsp:nvSpPr>
        <dsp:cNvPr id="0" name=""/>
        <dsp:cNvSpPr/>
      </dsp:nvSpPr>
      <dsp:spPr>
        <a:xfrm>
          <a:off x="328696" y="4701749"/>
          <a:ext cx="597629" cy="5970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2A8D3E-9E89-4A31-90E6-4702E1E591FA}">
      <dsp:nvSpPr>
        <dsp:cNvPr id="0" name=""/>
        <dsp:cNvSpPr/>
      </dsp:nvSpPr>
      <dsp:spPr>
        <a:xfrm>
          <a:off x="1255022" y="4457503"/>
          <a:ext cx="5424994" cy="1187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657" tIns="125657" rIns="125657" bIns="125657" numCol="1" spcCol="1270" anchor="ctr" anchorCtr="0">
          <a:noAutofit/>
        </a:bodyPr>
        <a:lstStyle/>
        <a:p>
          <a:pPr lvl="0" algn="l" defTabSz="1600200">
            <a:lnSpc>
              <a:spcPct val="90000"/>
            </a:lnSpc>
            <a:spcBef>
              <a:spcPct val="0"/>
            </a:spcBef>
            <a:spcAft>
              <a:spcPct val="35000"/>
            </a:spcAft>
          </a:pPr>
          <a:r>
            <a:rPr lang="en-US" sz="3600" b="1" kern="1200" dirty="0"/>
            <a:t>Cooperate</a:t>
          </a:r>
          <a:r>
            <a:rPr lang="en-US" sz="3600" kern="1200" dirty="0"/>
            <a:t> to maximize available funding </a:t>
          </a:r>
        </a:p>
      </dsp:txBody>
      <dsp:txXfrm>
        <a:off x="1255022" y="4457503"/>
        <a:ext cx="5424994" cy="1187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FE49B-F7D4-45DC-9FE5-6CE1F5C2DD07}">
      <dsp:nvSpPr>
        <dsp:cNvPr id="0" name=""/>
        <dsp:cNvSpPr/>
      </dsp:nvSpPr>
      <dsp:spPr>
        <a:xfrm>
          <a:off x="0" y="4437091"/>
          <a:ext cx="7090132" cy="7279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0" kern="1200" dirty="0"/>
            <a:t>BUILD FUNDS</a:t>
          </a:r>
          <a:r>
            <a:rPr lang="en-US" sz="2500" b="0" kern="1200" dirty="0"/>
            <a:t> </a:t>
          </a:r>
          <a:r>
            <a:rPr lang="en-US" sz="1600" b="0" kern="1200" dirty="0"/>
            <a:t>– Identify the funds for necessities</a:t>
          </a:r>
        </a:p>
      </dsp:txBody>
      <dsp:txXfrm>
        <a:off x="0" y="4437091"/>
        <a:ext cx="7090132" cy="727941"/>
      </dsp:txXfrm>
    </dsp:sp>
    <dsp:sp modelId="{68F4F10D-E547-4266-9AC7-C5E3FF3C7807}">
      <dsp:nvSpPr>
        <dsp:cNvPr id="0" name=""/>
        <dsp:cNvSpPr/>
      </dsp:nvSpPr>
      <dsp:spPr>
        <a:xfrm rot="10800000">
          <a:off x="0" y="3328436"/>
          <a:ext cx="7090132" cy="111957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CREATE PROGRAM GUIDELINES </a:t>
          </a:r>
          <a:r>
            <a:rPr lang="en-US" sz="2100" kern="1200" dirty="0"/>
            <a:t>– </a:t>
          </a:r>
          <a:r>
            <a:rPr lang="en-US" sz="1600" b="1" kern="1200" dirty="0"/>
            <a:t>Establish Unmet Needs guidelines</a:t>
          </a:r>
        </a:p>
      </dsp:txBody>
      <dsp:txXfrm rot="10800000">
        <a:off x="0" y="3328436"/>
        <a:ext cx="7090132" cy="727466"/>
      </dsp:txXfrm>
    </dsp:sp>
    <dsp:sp modelId="{F02332FC-5176-4405-BB6B-ED0597B06A1B}">
      <dsp:nvSpPr>
        <dsp:cNvPr id="0" name=""/>
        <dsp:cNvSpPr/>
      </dsp:nvSpPr>
      <dsp:spPr>
        <a:xfrm rot="10800000">
          <a:off x="0" y="2219781"/>
          <a:ext cx="7090132" cy="111957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BUILD A COMMITTEE </a:t>
          </a:r>
          <a:r>
            <a:rPr lang="en-US" sz="1600" b="1" kern="1200" dirty="0"/>
            <a:t>– Identify local  members for an unmet needs recovery group for an individual community/communities and a fiduciary agent</a:t>
          </a:r>
        </a:p>
      </dsp:txBody>
      <dsp:txXfrm rot="10800000">
        <a:off x="0" y="2219781"/>
        <a:ext cx="7090132" cy="727466"/>
      </dsp:txXfrm>
    </dsp:sp>
    <dsp:sp modelId="{517878FB-0B72-4944-AC28-F1ACFB81A9BB}">
      <dsp:nvSpPr>
        <dsp:cNvPr id="0" name=""/>
        <dsp:cNvSpPr/>
      </dsp:nvSpPr>
      <dsp:spPr>
        <a:xfrm rot="10800000">
          <a:off x="0" y="1111125"/>
          <a:ext cx="7090132" cy="111957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IDENTIFY NEEDS </a:t>
          </a:r>
          <a:r>
            <a:rPr lang="en-US" sz="2000" kern="1200" dirty="0"/>
            <a:t>– </a:t>
          </a:r>
          <a:r>
            <a:rPr lang="en-US" sz="1800" b="1" kern="1200" dirty="0"/>
            <a:t>Identify the major needs of that community </a:t>
          </a:r>
        </a:p>
      </dsp:txBody>
      <dsp:txXfrm rot="10800000">
        <a:off x="0" y="1111125"/>
        <a:ext cx="7090132" cy="727466"/>
      </dsp:txXfrm>
    </dsp:sp>
    <dsp:sp modelId="{73F75F7B-394D-42E9-9E07-B6B28F3E0A67}">
      <dsp:nvSpPr>
        <dsp:cNvPr id="0" name=""/>
        <dsp:cNvSpPr/>
      </dsp:nvSpPr>
      <dsp:spPr>
        <a:xfrm rot="10800000">
          <a:off x="0" y="2470"/>
          <a:ext cx="7090132" cy="1119574"/>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a:t>APPOINT A COORDINATOR</a:t>
          </a:r>
          <a:r>
            <a:rPr lang="en-US" sz="2000" kern="1200" dirty="0"/>
            <a:t> </a:t>
          </a:r>
          <a:r>
            <a:rPr lang="en-US" sz="1800" kern="1200" dirty="0"/>
            <a:t>– </a:t>
          </a:r>
          <a:r>
            <a:rPr lang="en-US" sz="1600" b="1" kern="1200" dirty="0"/>
            <a:t>Nominate a recovery coordinator in each city and town who is not an emergency responder –  someone plugged into the community – municipal employee or other partner</a:t>
          </a:r>
        </a:p>
      </dsp:txBody>
      <dsp:txXfrm rot="10800000">
        <a:off x="0" y="2470"/>
        <a:ext cx="7090132" cy="7274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2E4AF-A77F-4A7B-A552-FA3A42C45584}">
      <dsp:nvSpPr>
        <dsp:cNvPr id="0" name=""/>
        <dsp:cNvSpPr/>
      </dsp:nvSpPr>
      <dsp:spPr>
        <a:xfrm>
          <a:off x="0" y="3483508"/>
          <a:ext cx="6751720" cy="228555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a:t>Determining Disaster-Caused Unmet Need </a:t>
          </a:r>
          <a:endParaRPr lang="en-US" sz="2300" kern="1200" dirty="0"/>
        </a:p>
      </dsp:txBody>
      <dsp:txXfrm>
        <a:off x="0" y="3483508"/>
        <a:ext cx="6751720" cy="1234201"/>
      </dsp:txXfrm>
    </dsp:sp>
    <dsp:sp modelId="{E881FAC0-2E90-4FF6-BA62-5FF1189920AE}">
      <dsp:nvSpPr>
        <dsp:cNvPr id="0" name=""/>
        <dsp:cNvSpPr/>
      </dsp:nvSpPr>
      <dsp:spPr>
        <a:xfrm>
          <a:off x="3296" y="4671999"/>
          <a:ext cx="1124187" cy="105135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The disaster caused a serious unmet need(s) and created a situation the disaster client cannot meet with any other program or resource. </a:t>
          </a:r>
        </a:p>
      </dsp:txBody>
      <dsp:txXfrm>
        <a:off x="3296" y="4671999"/>
        <a:ext cx="1124187" cy="1051357"/>
      </dsp:txXfrm>
    </dsp:sp>
    <dsp:sp modelId="{CF43E462-CB56-475E-8C15-2CDC711A21C0}">
      <dsp:nvSpPr>
        <dsp:cNvPr id="0" name=""/>
        <dsp:cNvSpPr/>
      </dsp:nvSpPr>
      <dsp:spPr>
        <a:xfrm>
          <a:off x="1127484" y="4671999"/>
          <a:ext cx="1124187" cy="1051357"/>
        </a:xfrm>
        <a:prstGeom prst="rect">
          <a:avLst/>
        </a:prstGeom>
        <a:solidFill>
          <a:schemeClr val="accent2">
            <a:tint val="40000"/>
            <a:alpha val="90000"/>
            <a:hueOff val="-371568"/>
            <a:satOff val="784"/>
            <a:lumOff val="81"/>
            <a:alphaOff val="0"/>
          </a:schemeClr>
        </a:solidFill>
        <a:ln w="15875" cap="flat" cmpd="sng" algn="ctr">
          <a:solidFill>
            <a:schemeClr val="accent2">
              <a:tint val="40000"/>
              <a:alpha val="90000"/>
              <a:hueOff val="-371568"/>
              <a:satOff val="784"/>
              <a:lumOff val="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It may be a loss of income, housing, or health. It may be caused by stress. </a:t>
          </a:r>
        </a:p>
      </dsp:txBody>
      <dsp:txXfrm>
        <a:off x="1127484" y="4671999"/>
        <a:ext cx="1124187" cy="1051357"/>
      </dsp:txXfrm>
    </dsp:sp>
    <dsp:sp modelId="{87BC9A93-8DCA-4FE1-BEF4-85B8B71DBE03}">
      <dsp:nvSpPr>
        <dsp:cNvPr id="0" name=""/>
        <dsp:cNvSpPr/>
      </dsp:nvSpPr>
      <dsp:spPr>
        <a:xfrm>
          <a:off x="2251672" y="4671999"/>
          <a:ext cx="1124187" cy="1051357"/>
        </a:xfrm>
        <a:prstGeom prst="rect">
          <a:avLst/>
        </a:prstGeom>
        <a:solidFill>
          <a:schemeClr val="accent2">
            <a:tint val="40000"/>
            <a:alpha val="90000"/>
            <a:hueOff val="-743136"/>
            <a:satOff val="1569"/>
            <a:lumOff val="162"/>
            <a:alphaOff val="0"/>
          </a:schemeClr>
        </a:solidFill>
        <a:ln w="15875" cap="flat" cmpd="sng" algn="ctr">
          <a:solidFill>
            <a:schemeClr val="accent2">
              <a:tint val="40000"/>
              <a:alpha val="90000"/>
              <a:hueOff val="-743136"/>
              <a:satOff val="1569"/>
              <a:lumOff val="1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It is NOT a pre-disaster condition. </a:t>
          </a:r>
        </a:p>
      </dsp:txBody>
      <dsp:txXfrm>
        <a:off x="2251672" y="4671999"/>
        <a:ext cx="1124187" cy="1051357"/>
      </dsp:txXfrm>
    </dsp:sp>
    <dsp:sp modelId="{D7468DC3-53AD-4F2D-947C-1ED14582CEB6}">
      <dsp:nvSpPr>
        <dsp:cNvPr id="0" name=""/>
        <dsp:cNvSpPr/>
      </dsp:nvSpPr>
      <dsp:spPr>
        <a:xfrm>
          <a:off x="3375860" y="4671999"/>
          <a:ext cx="1124187" cy="1051357"/>
        </a:xfrm>
        <a:prstGeom prst="rect">
          <a:avLst/>
        </a:prstGeom>
        <a:solidFill>
          <a:schemeClr val="accent2">
            <a:tint val="40000"/>
            <a:alpha val="90000"/>
            <a:hueOff val="-1114704"/>
            <a:satOff val="2353"/>
            <a:lumOff val="242"/>
            <a:alphaOff val="0"/>
          </a:schemeClr>
        </a:solidFill>
        <a:ln w="15875" cap="flat" cmpd="sng" algn="ctr">
          <a:solidFill>
            <a:schemeClr val="accent2">
              <a:tint val="40000"/>
              <a:alpha val="90000"/>
              <a:hueOff val="-1114704"/>
              <a:satOff val="2353"/>
              <a:lumOff val="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It is NOT an ongoing social issue. </a:t>
          </a:r>
        </a:p>
      </dsp:txBody>
      <dsp:txXfrm>
        <a:off x="3375860" y="4671999"/>
        <a:ext cx="1124187" cy="1051357"/>
      </dsp:txXfrm>
    </dsp:sp>
    <dsp:sp modelId="{86B5165E-6E0C-4E5C-9C11-5B41DCF7D0FB}">
      <dsp:nvSpPr>
        <dsp:cNvPr id="0" name=""/>
        <dsp:cNvSpPr/>
      </dsp:nvSpPr>
      <dsp:spPr>
        <a:xfrm>
          <a:off x="4500047" y="4671999"/>
          <a:ext cx="1124187" cy="1051357"/>
        </a:xfrm>
        <a:prstGeom prst="rect">
          <a:avLst/>
        </a:prstGeom>
        <a:solidFill>
          <a:schemeClr val="accent2">
            <a:tint val="40000"/>
            <a:alpha val="90000"/>
            <a:hueOff val="-1486272"/>
            <a:satOff val="3138"/>
            <a:lumOff val="323"/>
            <a:alphaOff val="0"/>
          </a:schemeClr>
        </a:solidFill>
        <a:ln w="15875" cap="flat" cmpd="sng" algn="ctr">
          <a:solidFill>
            <a:schemeClr val="accent2">
              <a:tint val="40000"/>
              <a:alpha val="90000"/>
              <a:hueOff val="-1486272"/>
              <a:satOff val="3138"/>
              <a:lumOff val="3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It is NOT intended to be an upgrade to the client’s previous living condition</a:t>
          </a:r>
        </a:p>
      </dsp:txBody>
      <dsp:txXfrm>
        <a:off x="4500047" y="4671999"/>
        <a:ext cx="1124187" cy="1051357"/>
      </dsp:txXfrm>
    </dsp:sp>
    <dsp:sp modelId="{F187C872-DC15-491D-80C4-17B4589D5FE4}">
      <dsp:nvSpPr>
        <dsp:cNvPr id="0" name=""/>
        <dsp:cNvSpPr/>
      </dsp:nvSpPr>
      <dsp:spPr>
        <a:xfrm>
          <a:off x="5624235" y="4671999"/>
          <a:ext cx="1124187" cy="1051357"/>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lvl="0" algn="ctr" defTabSz="400050">
            <a:lnSpc>
              <a:spcPct val="90000"/>
            </a:lnSpc>
            <a:spcBef>
              <a:spcPct val="0"/>
            </a:spcBef>
            <a:spcAft>
              <a:spcPct val="35000"/>
            </a:spcAft>
          </a:pPr>
          <a:r>
            <a:rPr lang="en-US" sz="900" kern="1200" dirty="0"/>
            <a:t>It should be identified by the survivor and verified by the caseworker. </a:t>
          </a:r>
        </a:p>
      </dsp:txBody>
      <dsp:txXfrm>
        <a:off x="5624235" y="4671999"/>
        <a:ext cx="1124187" cy="1051357"/>
      </dsp:txXfrm>
    </dsp:sp>
    <dsp:sp modelId="{125F518B-D7DF-49A3-B919-75BFBF3E0A06}">
      <dsp:nvSpPr>
        <dsp:cNvPr id="0" name=""/>
        <dsp:cNvSpPr/>
      </dsp:nvSpPr>
      <dsp:spPr>
        <a:xfrm rot="10800000">
          <a:off x="0" y="2602"/>
          <a:ext cx="6751720" cy="3515189"/>
        </a:xfrm>
        <a:prstGeom prst="upArrowCallou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b="1" kern="1200" dirty="0"/>
            <a:t>To strengthen area-wide disaster coordination in the State of Connecticut by fostering efficient and streamlined service delivery to people affected by disaster, while eliminating unnecessary duplication of effort, through cooperation in recovery. </a:t>
          </a:r>
        </a:p>
      </dsp:txBody>
      <dsp:txXfrm rot="10800000">
        <a:off x="0" y="2602"/>
        <a:ext cx="6751720" cy="22840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50D62-A3EF-4E05-8278-7AA0F72BE250}">
      <dsp:nvSpPr>
        <dsp:cNvPr id="0" name=""/>
        <dsp:cNvSpPr/>
      </dsp:nvSpPr>
      <dsp:spPr>
        <a:xfrm>
          <a:off x="4960" y="496969"/>
          <a:ext cx="3277563" cy="98326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000" tIns="259000" rIns="259000" bIns="259000" numCol="1" spcCol="1270" anchor="ctr" anchorCtr="0">
          <a:noAutofit/>
        </a:bodyPr>
        <a:lstStyle/>
        <a:p>
          <a:pPr lvl="0" algn="ctr" defTabSz="1466850">
            <a:lnSpc>
              <a:spcPct val="90000"/>
            </a:lnSpc>
            <a:spcBef>
              <a:spcPct val="0"/>
            </a:spcBef>
            <a:spcAft>
              <a:spcPct val="35000"/>
            </a:spcAft>
          </a:pPr>
          <a:r>
            <a:rPr lang="en-US" sz="3300" b="1" kern="1200" dirty="0"/>
            <a:t>Utilize</a:t>
          </a:r>
        </a:p>
      </dsp:txBody>
      <dsp:txXfrm>
        <a:off x="4960" y="496969"/>
        <a:ext cx="3277563" cy="983268"/>
      </dsp:txXfrm>
    </dsp:sp>
    <dsp:sp modelId="{7414E739-78B5-4CBA-937F-0959E838CB12}">
      <dsp:nvSpPr>
        <dsp:cNvPr id="0" name=""/>
        <dsp:cNvSpPr/>
      </dsp:nvSpPr>
      <dsp:spPr>
        <a:xfrm>
          <a:off x="4960" y="1480238"/>
          <a:ext cx="3277563" cy="215362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750" tIns="323750" rIns="323750" bIns="323750" numCol="1" spcCol="1270" anchor="t" anchorCtr="0">
          <a:noAutofit/>
        </a:bodyPr>
        <a:lstStyle/>
        <a:p>
          <a:pPr lvl="0" algn="l" defTabSz="622300">
            <a:lnSpc>
              <a:spcPct val="90000"/>
            </a:lnSpc>
            <a:spcBef>
              <a:spcPct val="0"/>
            </a:spcBef>
            <a:spcAft>
              <a:spcPct val="35000"/>
            </a:spcAft>
          </a:pPr>
          <a:r>
            <a:rPr lang="en-US" sz="1400" kern="1200" dirty="0"/>
            <a:t>Utilize CCM (CT Conference of Municipalities), COGs (Councils of Government) and COST( Council of Small Towns) to reach out to local representatives and identify needs, including business</a:t>
          </a:r>
        </a:p>
      </dsp:txBody>
      <dsp:txXfrm>
        <a:off x="4960" y="1480238"/>
        <a:ext cx="3277563" cy="2153627"/>
      </dsp:txXfrm>
    </dsp:sp>
    <dsp:sp modelId="{8C305080-5D82-4D9C-B737-D19E151087A8}">
      <dsp:nvSpPr>
        <dsp:cNvPr id="0" name=""/>
        <dsp:cNvSpPr/>
      </dsp:nvSpPr>
      <dsp:spPr>
        <a:xfrm>
          <a:off x="3390418" y="496969"/>
          <a:ext cx="3277563" cy="983268"/>
        </a:xfrm>
        <a:prstGeom prst="rect">
          <a:avLst/>
        </a:prstGeom>
        <a:solidFill>
          <a:schemeClr val="accent2">
            <a:hueOff val="-665912"/>
            <a:satOff val="-293"/>
            <a:lumOff val="784"/>
            <a:alphaOff val="0"/>
          </a:schemeClr>
        </a:solidFill>
        <a:ln w="15875" cap="flat" cmpd="sng" algn="ctr">
          <a:solidFill>
            <a:schemeClr val="accent2">
              <a:hueOff val="-665912"/>
              <a:satOff val="-29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000" tIns="259000" rIns="259000" bIns="259000" numCol="1" spcCol="1270" anchor="ctr" anchorCtr="0">
          <a:noAutofit/>
        </a:bodyPr>
        <a:lstStyle/>
        <a:p>
          <a:pPr lvl="0" algn="ctr" defTabSz="1466850">
            <a:lnSpc>
              <a:spcPct val="90000"/>
            </a:lnSpc>
            <a:spcBef>
              <a:spcPct val="0"/>
            </a:spcBef>
            <a:spcAft>
              <a:spcPct val="35000"/>
            </a:spcAft>
          </a:pPr>
          <a:r>
            <a:rPr lang="en-US" sz="3300" b="1" kern="1200" dirty="0"/>
            <a:t>Prioritize</a:t>
          </a:r>
        </a:p>
      </dsp:txBody>
      <dsp:txXfrm>
        <a:off x="3390418" y="496969"/>
        <a:ext cx="3277563" cy="983268"/>
      </dsp:txXfrm>
    </dsp:sp>
    <dsp:sp modelId="{62AAD414-E219-4020-9132-EEE65E623F01}">
      <dsp:nvSpPr>
        <dsp:cNvPr id="0" name=""/>
        <dsp:cNvSpPr/>
      </dsp:nvSpPr>
      <dsp:spPr>
        <a:xfrm>
          <a:off x="3390418" y="1480238"/>
          <a:ext cx="3277563" cy="2153627"/>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750" tIns="323750" rIns="323750" bIns="323750" numCol="1" spcCol="1270" anchor="t" anchorCtr="0">
          <a:noAutofit/>
        </a:bodyPr>
        <a:lstStyle/>
        <a:p>
          <a:pPr lvl="0" algn="l" defTabSz="622300">
            <a:lnSpc>
              <a:spcPct val="90000"/>
            </a:lnSpc>
            <a:spcBef>
              <a:spcPct val="0"/>
            </a:spcBef>
            <a:spcAft>
              <a:spcPct val="35000"/>
            </a:spcAft>
          </a:pPr>
          <a:r>
            <a:rPr lang="en-US" sz="1400" kern="1200" dirty="0"/>
            <a:t>Separate immediate needs from emerging needs – Some examples</a:t>
          </a:r>
        </a:p>
        <a:p>
          <a:pPr marL="114300" lvl="1" indent="-114300" algn="l" defTabSz="622300">
            <a:lnSpc>
              <a:spcPct val="90000"/>
            </a:lnSpc>
            <a:spcBef>
              <a:spcPct val="0"/>
            </a:spcBef>
            <a:spcAft>
              <a:spcPct val="15000"/>
            </a:spcAft>
            <a:buChar char="••"/>
          </a:pPr>
          <a:r>
            <a:rPr lang="en-US" sz="1400" kern="1200" dirty="0"/>
            <a:t>Immediate:  Food, rent and mortgage, bills, medical</a:t>
          </a:r>
        </a:p>
        <a:p>
          <a:pPr marL="114300" lvl="1" indent="-114300" algn="l" defTabSz="622300">
            <a:lnSpc>
              <a:spcPct val="90000"/>
            </a:lnSpc>
            <a:spcBef>
              <a:spcPct val="0"/>
            </a:spcBef>
            <a:spcAft>
              <a:spcPct val="15000"/>
            </a:spcAft>
            <a:buChar char="••"/>
          </a:pPr>
          <a:r>
            <a:rPr lang="en-US" sz="1400" kern="1200" dirty="0"/>
            <a:t>Emerging:  child care (parents returning to work),  business assistance</a:t>
          </a:r>
        </a:p>
      </dsp:txBody>
      <dsp:txXfrm>
        <a:off x="3390418" y="1480238"/>
        <a:ext cx="3277563" cy="2153627"/>
      </dsp:txXfrm>
    </dsp:sp>
    <dsp:sp modelId="{7E131F86-AC24-42A0-B8DC-E24AA73AD2FA}">
      <dsp:nvSpPr>
        <dsp:cNvPr id="0" name=""/>
        <dsp:cNvSpPr/>
      </dsp:nvSpPr>
      <dsp:spPr>
        <a:xfrm>
          <a:off x="6775876" y="496969"/>
          <a:ext cx="3277563" cy="983268"/>
        </a:xfrm>
        <a:prstGeom prst="rect">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000" tIns="259000" rIns="259000" bIns="259000" numCol="1" spcCol="1270" anchor="ctr" anchorCtr="0">
          <a:noAutofit/>
        </a:bodyPr>
        <a:lstStyle/>
        <a:p>
          <a:pPr lvl="0" algn="ctr" defTabSz="1466850">
            <a:lnSpc>
              <a:spcPct val="90000"/>
            </a:lnSpc>
            <a:spcBef>
              <a:spcPct val="0"/>
            </a:spcBef>
            <a:spcAft>
              <a:spcPct val="35000"/>
            </a:spcAft>
          </a:pPr>
          <a:r>
            <a:rPr lang="en-US" sz="3300" b="1" kern="1200" dirty="0"/>
            <a:t>Connect</a:t>
          </a:r>
        </a:p>
      </dsp:txBody>
      <dsp:txXfrm>
        <a:off x="6775876" y="496969"/>
        <a:ext cx="3277563" cy="983268"/>
      </dsp:txXfrm>
    </dsp:sp>
    <dsp:sp modelId="{FBC7117B-4F07-4E3C-9C56-3D8E9A4D2FEA}">
      <dsp:nvSpPr>
        <dsp:cNvPr id="0" name=""/>
        <dsp:cNvSpPr/>
      </dsp:nvSpPr>
      <dsp:spPr>
        <a:xfrm>
          <a:off x="6775876" y="1480238"/>
          <a:ext cx="3277563" cy="2153627"/>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750" tIns="323750" rIns="323750" bIns="323750" numCol="1" spcCol="1270" anchor="t" anchorCtr="0">
          <a:noAutofit/>
        </a:bodyPr>
        <a:lstStyle/>
        <a:p>
          <a:pPr lvl="0" algn="l" defTabSz="622300">
            <a:lnSpc>
              <a:spcPct val="90000"/>
            </a:lnSpc>
            <a:spcBef>
              <a:spcPct val="0"/>
            </a:spcBef>
            <a:spcAft>
              <a:spcPct val="35000"/>
            </a:spcAft>
          </a:pPr>
          <a:r>
            <a:rPr lang="en-US" sz="1400" kern="1200" dirty="0"/>
            <a:t>Connect via emergency management structure with statewide Long-Term Recovery Committee including the Recovery/Unmet Needs Subgroup</a:t>
          </a:r>
          <a:r>
            <a:rPr lang="en-US" sz="1600" kern="1200" dirty="0"/>
            <a:t>.  </a:t>
          </a:r>
        </a:p>
      </dsp:txBody>
      <dsp:txXfrm>
        <a:off x="6775876" y="1480238"/>
        <a:ext cx="3277563" cy="215362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42185-313F-4579-BC26-36C201219703}" type="datetimeFigureOut">
              <a:rPr lang="en-US" smtClean="0"/>
              <a:t>6/12/2020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C6433-B910-4331-925E-5C38961E0537}" type="slidenum">
              <a:rPr lang="en-US" smtClean="0"/>
              <a:t>‹#›</a:t>
            </a:fld>
            <a:endParaRPr lang="en-US" dirty="0"/>
          </a:p>
        </p:txBody>
      </p:sp>
    </p:spTree>
    <p:extLst>
      <p:ext uri="{BB962C8B-B14F-4D97-AF65-F5344CB8AC3E}">
        <p14:creationId xmlns:p14="http://schemas.microsoft.com/office/powerpoint/2010/main" val="279733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751ED3-1BD1-47E2-BE85-87E6C998CC1C}" type="datetime1">
              <a:rPr lang="en-US" smtClean="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28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685980-36CD-40D3-BA5C-0085BBD3E723}" type="datetime1">
              <a:rPr lang="en-US" smtClean="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550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28AF76-9C30-411B-AF17-61B44AA757CC}" type="datetime1">
              <a:rPr lang="en-US" smtClean="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93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DBEE5-CEE7-4A7D-9B7B-763D4980E3E3}" type="datetime1">
              <a:rPr lang="en-US" smtClean="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0926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F0C070-AC1C-4C31-85FB-A3321A89272D}" type="datetime1">
              <a:rPr lang="en-US" smtClean="0"/>
              <a:t>6/12/2020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37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694EAC-B3AC-4FB4-8F81-04631D901D95}" type="datetime1">
              <a:rPr lang="en-US" smtClean="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92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7B7B85-1920-46CF-9FAB-175044AC6F02}" type="datetime1">
              <a:rPr lang="en-US" smtClean="0"/>
              <a:t>6/12/2020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401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0DA66-2AC2-4A04-BF36-435E22745AE5}" type="datetime1">
              <a:rPr lang="en-US" smtClean="0"/>
              <a:t>6/12/2020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546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A06141-D2F7-4EE6-8358-E25417CEC760}" type="datetime1">
              <a:rPr lang="en-US" smtClean="0"/>
              <a:t>6/12/2020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88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F7ABB1-1271-485B-81DB-39D042C7C4EA}" type="datetime1">
              <a:rPr lang="en-US" smtClean="0"/>
              <a:t>6/12/2020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417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9D7882-39EE-49E0-8D86-18D049732334}" type="datetime1">
              <a:rPr lang="en-US" smtClean="0"/>
              <a:t>6/12/2020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562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2EC942E-7DC9-48DB-AD8C-30E66BF81403}" type="datetime1">
              <a:rPr lang="en-US" smtClean="0"/>
              <a:t>6/12/2020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11757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ctrecovers.ct.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C183D7F6-B498-43B3-948B-1728B52AA6E4}">
                <adec:decorative xmlns:adec="http://schemas.microsoft.com/office/drawing/2017/decorative" xmlns="" val="1"/>
              </a:ext>
            </a:extLst>
          </p:cNvPr>
          <p:cNvSpPr>
            <a:spLocks noGrp="1"/>
          </p:cNvSpPr>
          <p:nvPr>
            <p:ph type="subTitle" idx="1"/>
          </p:nvPr>
        </p:nvSpPr>
        <p:spPr>
          <a:xfrm>
            <a:off x="1100051" y="4455619"/>
            <a:ext cx="10058400" cy="1607555"/>
          </a:xfrm>
        </p:spPr>
        <p:txBody>
          <a:bodyPr/>
          <a:lstStyle/>
          <a:p>
            <a:endParaRPr lang="en-US" dirty="0"/>
          </a:p>
          <a:p>
            <a:endParaRPr lang="en-US" dirty="0"/>
          </a:p>
          <a:p>
            <a:endParaRPr lang="en-US" dirty="0"/>
          </a:p>
        </p:txBody>
      </p:sp>
      <p:pic>
        <p:nvPicPr>
          <p:cNvPr id="5" name="Picture 4" descr="CT Voluntary Organizations Logo">
            <a:extLst>
              <a:ext uri="{FF2B5EF4-FFF2-40B4-BE49-F238E27FC236}">
                <a16:creationId xmlns:a16="http://schemas.microsoft.com/office/drawing/2014/main" id="{7365B202-0345-4B95-84A4-E3BD222F240B}"/>
              </a:ext>
            </a:extLst>
          </p:cNvPr>
          <p:cNvPicPr>
            <a:picLocks noChangeAspect="1"/>
          </p:cNvPicPr>
          <p:nvPr/>
        </p:nvPicPr>
        <p:blipFill>
          <a:blip r:embed="rId2"/>
          <a:stretch>
            <a:fillRect/>
          </a:stretch>
        </p:blipFill>
        <p:spPr>
          <a:xfrm>
            <a:off x="8143875" y="4514724"/>
            <a:ext cx="4679382" cy="1548450"/>
          </a:xfrm>
          <a:prstGeom prst="rect">
            <a:avLst/>
          </a:prstGeom>
        </p:spPr>
      </p:pic>
      <p:pic>
        <p:nvPicPr>
          <p:cNvPr id="6" name="Picture 5" descr="logo of Emergency Management and Homeland Security">
            <a:extLst>
              <a:ext uri="{FF2B5EF4-FFF2-40B4-BE49-F238E27FC236}">
                <a16:creationId xmlns:a16="http://schemas.microsoft.com/office/drawing/2014/main" id="{575AB301-5EFA-498B-BF34-56FBB74F5EC2}"/>
              </a:ext>
            </a:extLst>
          </p:cNvPr>
          <p:cNvPicPr>
            <a:picLocks noChangeAspect="1"/>
          </p:cNvPicPr>
          <p:nvPr/>
        </p:nvPicPr>
        <p:blipFill>
          <a:blip r:embed="rId3"/>
          <a:stretch>
            <a:fillRect/>
          </a:stretch>
        </p:blipFill>
        <p:spPr>
          <a:xfrm>
            <a:off x="6327994" y="4656744"/>
            <a:ext cx="1201016" cy="1201016"/>
          </a:xfrm>
          <a:prstGeom prst="rect">
            <a:avLst/>
          </a:prstGeom>
        </p:spPr>
      </p:pic>
      <p:pic>
        <p:nvPicPr>
          <p:cNvPr id="7" name="Picture 6" descr="logo of Emergency Services and Public Protection">
            <a:extLst>
              <a:ext uri="{FF2B5EF4-FFF2-40B4-BE49-F238E27FC236}">
                <a16:creationId xmlns:a16="http://schemas.microsoft.com/office/drawing/2014/main" id="{386C64AE-9D0F-4AAE-BB71-C61D2E84E673}"/>
              </a:ext>
            </a:extLst>
          </p:cNvPr>
          <p:cNvPicPr>
            <a:picLocks noChangeAspect="1"/>
          </p:cNvPicPr>
          <p:nvPr/>
        </p:nvPicPr>
        <p:blipFill>
          <a:blip r:embed="rId4"/>
          <a:stretch>
            <a:fillRect/>
          </a:stretch>
        </p:blipFill>
        <p:spPr>
          <a:xfrm>
            <a:off x="3927327" y="4656744"/>
            <a:ext cx="1201016" cy="1201016"/>
          </a:xfrm>
          <a:prstGeom prst="rect">
            <a:avLst/>
          </a:prstGeom>
        </p:spPr>
      </p:pic>
      <p:pic>
        <p:nvPicPr>
          <p:cNvPr id="10" name="Picture 9" descr="Logo of the Office of the Governor">
            <a:extLst>
              <a:ext uri="{FF2B5EF4-FFF2-40B4-BE49-F238E27FC236}">
                <a16:creationId xmlns:a16="http://schemas.microsoft.com/office/drawing/2014/main" id="{ED7DF507-9659-4869-B19D-CB3C0A4FA3E3}"/>
              </a:ext>
            </a:extLst>
          </p:cNvPr>
          <p:cNvPicPr>
            <a:picLocks noChangeAspect="1"/>
          </p:cNvPicPr>
          <p:nvPr/>
        </p:nvPicPr>
        <p:blipFill>
          <a:blip r:embed="rId5"/>
          <a:stretch>
            <a:fillRect/>
          </a:stretch>
        </p:blipFill>
        <p:spPr>
          <a:xfrm>
            <a:off x="1317110" y="4656744"/>
            <a:ext cx="1201017" cy="1201017"/>
          </a:xfrm>
          <a:prstGeom prst="rect">
            <a:avLst/>
          </a:prstGeom>
        </p:spPr>
      </p:pic>
      <p:sp>
        <p:nvSpPr>
          <p:cNvPr id="2" name="Title 1"/>
          <p:cNvSpPr>
            <a:spLocks noGrp="1"/>
          </p:cNvSpPr>
          <p:nvPr>
            <p:ph type="ctrTitle"/>
          </p:nvPr>
        </p:nvSpPr>
        <p:spPr>
          <a:xfrm>
            <a:off x="1031471" y="1387587"/>
            <a:ext cx="10126980" cy="2784363"/>
          </a:xfrm>
        </p:spPr>
        <p:txBody>
          <a:bodyPr>
            <a:normAutofit/>
          </a:bodyPr>
          <a:lstStyle/>
          <a:p>
            <a:pPr algn="ctr"/>
            <a:r>
              <a:rPr lang="en-US" sz="7200" dirty="0"/>
              <a:t>Long-Term </a:t>
            </a:r>
            <a:br>
              <a:rPr lang="en-US" sz="7200" dirty="0"/>
            </a:br>
            <a:r>
              <a:rPr lang="en-US" sz="7200" dirty="0"/>
              <a:t>Recovery Planning</a:t>
            </a:r>
            <a:r>
              <a:rPr lang="en-US" sz="2200" dirty="0"/>
              <a:t/>
            </a:r>
            <a:br>
              <a:rPr lang="en-US" sz="2200" dirty="0"/>
            </a:br>
            <a:r>
              <a:rPr lang="en-US" sz="2200" dirty="0"/>
              <a:t/>
            </a:r>
            <a:br>
              <a:rPr lang="en-US" sz="2200" dirty="0"/>
            </a:br>
            <a:r>
              <a:rPr lang="en-US" sz="4000" dirty="0" smtClean="0"/>
              <a:t>June </a:t>
            </a:r>
            <a:r>
              <a:rPr lang="en-US" sz="4000" dirty="0"/>
              <a:t>2020</a:t>
            </a:r>
          </a:p>
        </p:txBody>
      </p:sp>
    </p:spTree>
    <p:extLst>
      <p:ext uri="{BB962C8B-B14F-4D97-AF65-F5344CB8AC3E}">
        <p14:creationId xmlns:p14="http://schemas.microsoft.com/office/powerpoint/2010/main" val="310734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B0597-6702-BA4B-B561-1931F632AD76}"/>
              </a:ext>
            </a:extLst>
          </p:cNvPr>
          <p:cNvSpPr>
            <a:spLocks noGrp="1"/>
          </p:cNvSpPr>
          <p:nvPr>
            <p:ph type="title"/>
          </p:nvPr>
        </p:nvSpPr>
        <p:spPr>
          <a:xfrm>
            <a:off x="1097280" y="286603"/>
            <a:ext cx="10058400" cy="1450757"/>
          </a:xfrm>
        </p:spPr>
        <p:txBody>
          <a:bodyPr>
            <a:normAutofit/>
          </a:bodyPr>
          <a:lstStyle/>
          <a:p>
            <a:r>
              <a:rPr lang="en-US" dirty="0"/>
              <a:t>Strategically Uniting Local, State, and Federal Efforts</a:t>
            </a:r>
          </a:p>
        </p:txBody>
      </p:sp>
      <p:graphicFrame>
        <p:nvGraphicFramePr>
          <p:cNvPr id="5" name="Content Placeholder 2">
            <a:extLst>
              <a:ext uri="{FF2B5EF4-FFF2-40B4-BE49-F238E27FC236}">
                <a16:creationId xmlns:a16="http://schemas.microsoft.com/office/drawing/2014/main" id="{C070C05A-211E-4812-ADDE-93853486E240}"/>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258349653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14D36528-0CA9-452C-AC65-19BB3FED3EF4}"/>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05968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74D45DD4-B4E2-480A-8EE2-E7A7D39EC632}"/>
              </a:ext>
            </a:extLst>
          </p:cNvPr>
          <p:cNvSpPr>
            <a:spLocks noGrp="1"/>
          </p:cNvSpPr>
          <p:nvPr>
            <p:ph type="sldNum" sz="quarter" idx="12"/>
          </p:nvPr>
        </p:nvSpPr>
        <p:spPr/>
        <p:txBody>
          <a:bodyPr/>
          <a:lstStyle/>
          <a:p>
            <a:fld id="{D57F1E4F-1CFF-5643-939E-217C01CDF565}" type="slidenum">
              <a:rPr lang="en-US" smtClean="0">
                <a:solidFill>
                  <a:srgbClr val="0070C0"/>
                </a:solidFill>
              </a:rPr>
              <a:pPr/>
              <a:t>11</a:t>
            </a:fld>
            <a:endParaRPr lang="en-US" dirty="0">
              <a:solidFill>
                <a:srgbClr val="0070C0"/>
              </a:solidFill>
            </a:endParaRPr>
          </a:p>
        </p:txBody>
      </p:sp>
      <p:graphicFrame>
        <p:nvGraphicFramePr>
          <p:cNvPr id="6" name="Content Placeholder 2">
            <a:extLst>
              <a:ext uri="{FF2B5EF4-FFF2-40B4-BE49-F238E27FC236}">
                <a16:creationId xmlns:a16="http://schemas.microsoft.com/office/drawing/2014/main" id="{7E74EEFD-A549-46B6-A987-BF4E2588C520}"/>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170370616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4D422AF-5B77-B648-BFD9-B0FE3E1EC9C6}"/>
              </a:ext>
            </a:extLst>
          </p:cNvPr>
          <p:cNvSpPr>
            <a:spLocks noGrp="1"/>
          </p:cNvSpPr>
          <p:nvPr>
            <p:ph type="title"/>
          </p:nvPr>
        </p:nvSpPr>
        <p:spPr>
          <a:xfrm>
            <a:off x="492370" y="516835"/>
            <a:ext cx="3084844" cy="5772840"/>
          </a:xfrm>
        </p:spPr>
        <p:txBody>
          <a:bodyPr anchor="ctr">
            <a:normAutofit/>
          </a:bodyPr>
          <a:lstStyle/>
          <a:p>
            <a:r>
              <a:rPr lang="en-US" sz="3600" b="1" dirty="0">
                <a:solidFill>
                  <a:srgbClr val="FFFFFF"/>
                </a:solidFill>
              </a:rPr>
              <a:t>Connecticut State Disaster Recovery Framework</a:t>
            </a:r>
          </a:p>
        </p:txBody>
      </p:sp>
    </p:spTree>
    <p:extLst>
      <p:ext uri="{BB962C8B-B14F-4D97-AF65-F5344CB8AC3E}">
        <p14:creationId xmlns:p14="http://schemas.microsoft.com/office/powerpoint/2010/main" val="2362031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BF7FDB-E22B-411C-B9FB-E22D8F853CF7}"/>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9" name="Content Placeholder 6" descr="Map showing Department of Emergency Management and Homeland Security regions in Connecticut">
            <a:extLst>
              <a:ext uri="{FF2B5EF4-FFF2-40B4-BE49-F238E27FC236}">
                <a16:creationId xmlns:a16="http://schemas.microsoft.com/office/drawing/2014/main" id="{85C888E0-F6B8-4244-BB89-FD40DB07F1D7}"/>
              </a:ext>
            </a:extLst>
          </p:cNvPr>
          <p:cNvPicPr>
            <a:picLocks noChangeAspect="1"/>
          </p:cNvPicPr>
          <p:nvPr/>
        </p:nvPicPr>
        <p:blipFill>
          <a:blip r:embed="rId2"/>
          <a:stretch>
            <a:fillRect/>
          </a:stretch>
        </p:blipFill>
        <p:spPr>
          <a:xfrm>
            <a:off x="2675028" y="-308610"/>
            <a:ext cx="9680092" cy="6852668"/>
          </a:xfrm>
          <a:prstGeom prst="rect">
            <a:avLst/>
          </a:prstGeom>
        </p:spPr>
      </p:pic>
      <p:pic>
        <p:nvPicPr>
          <p:cNvPr id="10" name="Picture 9" descr="logo for the Department of Emergency Management and Homeland Security">
            <a:extLst>
              <a:ext uri="{FF2B5EF4-FFF2-40B4-BE49-F238E27FC236}">
                <a16:creationId xmlns:a16="http://schemas.microsoft.com/office/drawing/2014/main" id="{8D40812E-C148-441E-A61F-8CA6C037C51D}"/>
              </a:ext>
            </a:extLst>
          </p:cNvPr>
          <p:cNvPicPr>
            <a:picLocks noChangeAspect="1"/>
          </p:cNvPicPr>
          <p:nvPr/>
        </p:nvPicPr>
        <p:blipFill>
          <a:blip r:embed="rId3"/>
          <a:stretch>
            <a:fillRect/>
          </a:stretch>
        </p:blipFill>
        <p:spPr>
          <a:xfrm>
            <a:off x="717618" y="3429000"/>
            <a:ext cx="1501783" cy="1501783"/>
          </a:xfrm>
          <a:prstGeom prst="rect">
            <a:avLst/>
          </a:prstGeom>
        </p:spPr>
      </p:pic>
      <p:sp>
        <p:nvSpPr>
          <p:cNvPr id="11" name="TextBox 10">
            <a:extLst>
              <a:ext uri="{FF2B5EF4-FFF2-40B4-BE49-F238E27FC236}">
                <a16:creationId xmlns:a16="http://schemas.microsoft.com/office/drawing/2014/main" id="{F900DAF1-6355-44AD-A999-3C716057ADFA}"/>
              </a:ext>
            </a:extLst>
          </p:cNvPr>
          <p:cNvSpPr txBox="1"/>
          <p:nvPr/>
        </p:nvSpPr>
        <p:spPr>
          <a:xfrm>
            <a:off x="6960747" y="5072290"/>
            <a:ext cx="4728221" cy="923330"/>
          </a:xfrm>
          <a:prstGeom prst="rect">
            <a:avLst/>
          </a:prstGeom>
          <a:noFill/>
        </p:spPr>
        <p:txBody>
          <a:bodyPr wrap="square" rtlCol="0">
            <a:spAutoFit/>
          </a:bodyPr>
          <a:lstStyle/>
          <a:p>
            <a:r>
              <a:rPr lang="en-US" b="1" dirty="0"/>
              <a:t>The Regional Emergency Planning Team in each DEMHS region has appointed a Long-Term Recovery Coordinator</a:t>
            </a:r>
          </a:p>
        </p:txBody>
      </p:sp>
      <p:sp>
        <p:nvSpPr>
          <p:cNvPr id="8" name="Title 1" descr="DEMHS Regions">
            <a:extLst>
              <a:ext uri="{FF2B5EF4-FFF2-40B4-BE49-F238E27FC236}">
                <a16:creationId xmlns:a16="http://schemas.microsoft.com/office/drawing/2014/main" id="{E09AC17A-8BB2-41C5-B433-5CBA2C2369DA}"/>
              </a:ext>
            </a:extLst>
          </p:cNvPr>
          <p:cNvSpPr txBox="1">
            <a:spLocks/>
          </p:cNvSpPr>
          <p:nvPr/>
        </p:nvSpPr>
        <p:spPr>
          <a:xfrm>
            <a:off x="470345" y="199642"/>
            <a:ext cx="3498112" cy="2527672"/>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dirty="0">
                <a:solidFill>
                  <a:srgbClr val="0070C0"/>
                </a:solidFill>
              </a:rPr>
              <a:t>DEMHS Regions</a:t>
            </a:r>
            <a:r>
              <a:rPr lang="en-US" sz="4000" dirty="0">
                <a:solidFill>
                  <a:schemeClr val="tx1">
                    <a:lumMod val="85000"/>
                    <a:lumOff val="15000"/>
                  </a:schemeClr>
                </a:solidFill>
              </a:rPr>
              <a:t/>
            </a:r>
            <a:br>
              <a:rPr lang="en-US" sz="4000" dirty="0">
                <a:solidFill>
                  <a:schemeClr val="tx1">
                    <a:lumMod val="85000"/>
                    <a:lumOff val="15000"/>
                  </a:schemeClr>
                </a:solidFill>
              </a:rPr>
            </a:br>
            <a:r>
              <a:rPr lang="en-US" sz="4000" dirty="0">
                <a:solidFill>
                  <a:schemeClr val="tx1">
                    <a:lumMod val="85000"/>
                    <a:lumOff val="15000"/>
                  </a:schemeClr>
                </a:solidFill>
              </a:rPr>
              <a:t/>
            </a:r>
            <a:br>
              <a:rPr lang="en-US" sz="4000" dirty="0">
                <a:solidFill>
                  <a:schemeClr val="tx1">
                    <a:lumMod val="85000"/>
                    <a:lumOff val="15000"/>
                  </a:schemeClr>
                </a:solidFill>
              </a:rPr>
            </a:br>
            <a:r>
              <a:rPr lang="en-US" sz="2700" i="1" dirty="0">
                <a:solidFill>
                  <a:schemeClr val="tx1">
                    <a:lumMod val="85000"/>
                    <a:lumOff val="15000"/>
                  </a:schemeClr>
                </a:solidFill>
              </a:rPr>
              <a:t>DEMHS Regional Coordinators connect local communities to the state emergency Operations Center (SEOC)</a:t>
            </a:r>
          </a:p>
        </p:txBody>
      </p:sp>
    </p:spTree>
    <p:extLst>
      <p:ext uri="{BB962C8B-B14F-4D97-AF65-F5344CB8AC3E}">
        <p14:creationId xmlns:p14="http://schemas.microsoft.com/office/powerpoint/2010/main" val="331967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12DA-FCCA-4F85-AD8A-8231661B259B}"/>
              </a:ext>
            </a:extLst>
          </p:cNvPr>
          <p:cNvSpPr>
            <a:spLocks noGrp="1"/>
          </p:cNvSpPr>
          <p:nvPr>
            <p:ph type="title"/>
          </p:nvPr>
        </p:nvSpPr>
        <p:spPr>
          <a:xfrm>
            <a:off x="249808" y="2487941"/>
            <a:ext cx="3577472" cy="1351419"/>
          </a:xfrm>
        </p:spPr>
        <p:txBody>
          <a:bodyPr anchor="t">
            <a:normAutofit/>
          </a:bodyPr>
          <a:lstStyle/>
          <a:p>
            <a:r>
              <a:rPr lang="en-US" b="1" dirty="0">
                <a:latin typeface="+mn-lt"/>
              </a:rPr>
              <a:t>Regional Recovery Committees </a:t>
            </a:r>
          </a:p>
        </p:txBody>
      </p:sp>
      <p:sp>
        <p:nvSpPr>
          <p:cNvPr id="19" name="Content Placeholder 2">
            <a:extLst>
              <a:ext uri="{FF2B5EF4-FFF2-40B4-BE49-F238E27FC236}">
                <a16:creationId xmlns:a16="http://schemas.microsoft.com/office/drawing/2014/main" id="{F6D8CBB3-EB13-4441-8263-10C73BBA05BE}"/>
              </a:ext>
            </a:extLst>
          </p:cNvPr>
          <p:cNvSpPr>
            <a:spLocks noGrp="1"/>
          </p:cNvSpPr>
          <p:nvPr>
            <p:ph idx="1"/>
          </p:nvPr>
        </p:nvSpPr>
        <p:spPr>
          <a:xfrm>
            <a:off x="4800600" y="731520"/>
            <a:ext cx="6803796" cy="5257800"/>
          </a:xfrm>
        </p:spPr>
        <p:txBody>
          <a:bodyPr>
            <a:normAutofit fontScale="85000" lnSpcReduction="20000"/>
          </a:bodyPr>
          <a:lstStyle/>
          <a:p>
            <a:pPr marL="201168" lvl="1" indent="0">
              <a:buNone/>
            </a:pPr>
            <a:r>
              <a:rPr lang="en-US" sz="2100" i="1" dirty="0"/>
              <a:t>Together with a statewide Recovery Steering Committee under ESF14, DEMHS Regional Coordinators and community partners have formed Regional Recovery Committees. </a:t>
            </a:r>
            <a:endParaRPr lang="en-US" sz="2100"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r>
              <a:rPr lang="en-US" sz="3200" dirty="0"/>
              <a:t>Regional Recovery Committees include:</a:t>
            </a:r>
          </a:p>
          <a:p>
            <a:pPr lvl="3">
              <a:buFont typeface="Arial" panose="020B0604020202020204" pitchFamily="34" charset="0"/>
              <a:buChar char="•"/>
            </a:pPr>
            <a:r>
              <a:rPr lang="en-US" sz="2200" dirty="0"/>
              <a:t>Locally elected officials</a:t>
            </a:r>
          </a:p>
          <a:p>
            <a:pPr lvl="3">
              <a:buFont typeface="Arial" panose="020B0604020202020204" pitchFamily="34" charset="0"/>
              <a:buChar char="•"/>
            </a:pPr>
            <a:r>
              <a:rPr lang="en-US" sz="2200" dirty="0"/>
              <a:t>Councils of Government</a:t>
            </a:r>
          </a:p>
          <a:p>
            <a:pPr lvl="3">
              <a:buFont typeface="Arial" panose="020B0604020202020204" pitchFamily="34" charset="0"/>
              <a:buChar char="•"/>
            </a:pPr>
            <a:r>
              <a:rPr lang="en-US" sz="2200" dirty="0"/>
              <a:t>Nonprofit leaders</a:t>
            </a:r>
          </a:p>
          <a:p>
            <a:pPr lvl="3">
              <a:buFont typeface="Arial" panose="020B0604020202020204" pitchFamily="34" charset="0"/>
              <a:buChar char="•"/>
            </a:pPr>
            <a:r>
              <a:rPr lang="en-US" sz="2200" dirty="0"/>
              <a:t>Businesses, Chambers of Commerce and  other business support organizations</a:t>
            </a:r>
          </a:p>
          <a:p>
            <a:pPr lvl="3">
              <a:buFont typeface="Arial" panose="020B0604020202020204" pitchFamily="34" charset="0"/>
              <a:buChar char="•"/>
            </a:pPr>
            <a:r>
              <a:rPr lang="en-US" sz="2200" dirty="0"/>
              <a:t>Representatives of underserved communities</a:t>
            </a:r>
          </a:p>
          <a:p>
            <a:pPr lvl="1">
              <a:buFont typeface="Arial" panose="020B0604020202020204" pitchFamily="34" charset="0"/>
              <a:buChar char="•"/>
            </a:pPr>
            <a:endParaRPr lang="en-US" sz="3200" dirty="0"/>
          </a:p>
          <a:p>
            <a:pPr lvl="1">
              <a:buFont typeface="Arial" panose="020B0604020202020204" pitchFamily="34" charset="0"/>
              <a:buChar char="•"/>
            </a:pPr>
            <a:r>
              <a:rPr lang="en-US" sz="3200" dirty="0"/>
              <a:t>These committees will:</a:t>
            </a:r>
          </a:p>
          <a:p>
            <a:pPr lvl="3">
              <a:buFont typeface="Arial" panose="020B0604020202020204" pitchFamily="34" charset="0"/>
              <a:buChar char="•"/>
            </a:pPr>
            <a:r>
              <a:rPr lang="en-US" sz="2400" dirty="0"/>
              <a:t>Help lead and manage recovery at a regional level</a:t>
            </a:r>
          </a:p>
          <a:p>
            <a:pPr lvl="3">
              <a:buFont typeface="Arial" panose="020B0604020202020204" pitchFamily="34" charset="0"/>
              <a:buChar char="•"/>
            </a:pPr>
            <a:r>
              <a:rPr lang="en-US" sz="2400" dirty="0"/>
              <a:t>Provide input and feedback for statewide recovery planning and implementation</a:t>
            </a:r>
          </a:p>
          <a:p>
            <a:pPr lvl="3">
              <a:buFont typeface="Arial" panose="020B0604020202020204" pitchFamily="34" charset="0"/>
              <a:buChar char="•"/>
            </a:pPr>
            <a:r>
              <a:rPr lang="en-US" sz="2400" dirty="0"/>
              <a:t>Support local recovery committees</a:t>
            </a:r>
          </a:p>
          <a:p>
            <a:pPr lvl="3">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id="{5733DCFB-6838-4212-BEC9-F309728FFDA9}"/>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307505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A582-1B84-2448-8D9C-2FBC8965BE19}"/>
              </a:ext>
            </a:extLst>
          </p:cNvPr>
          <p:cNvSpPr>
            <a:spLocks noGrp="1"/>
          </p:cNvSpPr>
          <p:nvPr>
            <p:ph type="title"/>
          </p:nvPr>
        </p:nvSpPr>
        <p:spPr/>
        <p:txBody>
          <a:bodyPr/>
          <a:lstStyle/>
          <a:p>
            <a:r>
              <a:rPr lang="en-US" dirty="0"/>
              <a:t>Engagement with Local Communities</a:t>
            </a:r>
          </a:p>
        </p:txBody>
      </p:sp>
      <p:sp>
        <p:nvSpPr>
          <p:cNvPr id="3" name="Slide Number Placeholder 2">
            <a:extLst>
              <a:ext uri="{FF2B5EF4-FFF2-40B4-BE49-F238E27FC236}">
                <a16:creationId xmlns:a16="http://schemas.microsoft.com/office/drawing/2014/main" id="{31A4000C-18E4-4AB1-A526-3BB5388BE2B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74483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22AF-5B77-B648-BFD9-B0FE3E1EC9C6}"/>
              </a:ext>
            </a:extLst>
          </p:cNvPr>
          <p:cNvSpPr>
            <a:spLocks noGrp="1"/>
          </p:cNvSpPr>
          <p:nvPr>
            <p:ph type="title"/>
          </p:nvPr>
        </p:nvSpPr>
        <p:spPr/>
        <p:txBody>
          <a:bodyPr/>
          <a:lstStyle/>
          <a:p>
            <a:r>
              <a:rPr lang="en-US" dirty="0"/>
              <a:t>Connecticut State Disaster Recovery Framework</a:t>
            </a:r>
          </a:p>
        </p:txBody>
      </p:sp>
      <p:sp>
        <p:nvSpPr>
          <p:cNvPr id="3" name="Content Placeholder 2">
            <a:extLst>
              <a:ext uri="{FF2B5EF4-FFF2-40B4-BE49-F238E27FC236}">
                <a16:creationId xmlns:a16="http://schemas.microsoft.com/office/drawing/2014/main" id="{7B79AA90-4934-2648-AEF7-13C34384A5C6}"/>
              </a:ext>
            </a:extLst>
          </p:cNvPr>
          <p:cNvSpPr>
            <a:spLocks noGrp="1"/>
          </p:cNvSpPr>
          <p:nvPr>
            <p:ph idx="1"/>
          </p:nvPr>
        </p:nvSpPr>
        <p:spPr>
          <a:xfrm>
            <a:off x="1097280" y="1857164"/>
            <a:ext cx="10058400" cy="4023360"/>
          </a:xfrm>
        </p:spPr>
        <p:txBody>
          <a:bodyPr>
            <a:normAutofit/>
          </a:bodyPr>
          <a:lstStyle/>
          <a:p>
            <a:pPr marL="0" indent="0" fontAlgn="base">
              <a:buNone/>
            </a:pPr>
            <a:endParaRPr lang="en-US" sz="2800" dirty="0"/>
          </a:p>
          <a:p>
            <a:pPr lvl="1" fontAlgn="base">
              <a:buFont typeface="Arial" panose="020B0604020202020204" pitchFamily="34" charset="0"/>
              <a:buChar char="•"/>
            </a:pPr>
            <a:r>
              <a:rPr lang="en-US" sz="2400" b="1" dirty="0"/>
              <a:t>Statewide emergency response is most effective when our state-level recovery team works together with coordinated recovery efforts in our local communities.</a:t>
            </a:r>
          </a:p>
          <a:p>
            <a:pPr lvl="1" fontAlgn="base">
              <a:buFont typeface="Arial" panose="020B0604020202020204" pitchFamily="34" charset="0"/>
              <a:buChar char="•"/>
            </a:pPr>
            <a:r>
              <a:rPr lang="en-US" sz="2400" dirty="0"/>
              <a:t>Each community needs to identify a town long-term recovery coordinator (</a:t>
            </a:r>
            <a:r>
              <a:rPr lang="en-US" sz="2400" i="1" dirty="0"/>
              <a:t>this should be someone who is not a first responder</a:t>
            </a:r>
            <a:r>
              <a:rPr lang="en-US" sz="2400" dirty="0"/>
              <a:t>)</a:t>
            </a:r>
          </a:p>
          <a:p>
            <a:pPr lvl="3">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66951D86-FCB6-433D-A03A-8BDAA7A587F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637826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08705EE5-645B-4E5F-BA91-43722B34EB64}"/>
              </a:ext>
            </a:extLst>
          </p:cNvPr>
          <p:cNvSpPr>
            <a:spLocks noGrp="1"/>
          </p:cNvSpPr>
          <p:nvPr>
            <p:ph type="sldNum" sz="quarter" idx="12"/>
          </p:nvPr>
        </p:nvSpPr>
        <p:spPr/>
        <p:txBody>
          <a:bodyPr/>
          <a:lstStyle/>
          <a:p>
            <a:fld id="{D57F1E4F-1CFF-5643-939E-217C01CDF565}" type="slidenum">
              <a:rPr lang="en-US" smtClean="0">
                <a:solidFill>
                  <a:srgbClr val="0070C0"/>
                </a:solidFill>
              </a:rPr>
              <a:pPr/>
              <a:t>16</a:t>
            </a:fld>
            <a:endParaRPr lang="en-US" dirty="0">
              <a:solidFill>
                <a:srgbClr val="0070C0"/>
              </a:solidFill>
            </a:endParaRPr>
          </a:p>
        </p:txBody>
      </p:sp>
      <p:graphicFrame>
        <p:nvGraphicFramePr>
          <p:cNvPr id="19" name="Content Placeholder 2">
            <a:extLst>
              <a:ext uri="{FF2B5EF4-FFF2-40B4-BE49-F238E27FC236}">
                <a16:creationId xmlns:a16="http://schemas.microsoft.com/office/drawing/2014/main" id="{95594B6D-8018-4014-823D-F184BC11EB17}"/>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1035990906"/>
              </p:ext>
            </p:extLst>
          </p:nvPr>
        </p:nvGraphicFramePr>
        <p:xfrm>
          <a:off x="4513664" y="277150"/>
          <a:ext cx="7068684" cy="6252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877BC4B-99C0-CB41-AC16-ED158BBE6FC1}"/>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Recovery Support: </a:t>
            </a:r>
            <a:br>
              <a:rPr lang="en-US" sz="3600" dirty="0">
                <a:solidFill>
                  <a:srgbClr val="FFFFFF"/>
                </a:solidFill>
              </a:rPr>
            </a:br>
            <a:r>
              <a:rPr lang="en-US" sz="3600" dirty="0">
                <a:solidFill>
                  <a:srgbClr val="FFFFFF"/>
                </a:solidFill>
              </a:rPr>
              <a:t>Local Leadership</a:t>
            </a:r>
            <a:br>
              <a:rPr lang="en-US" sz="3600" dirty="0">
                <a:solidFill>
                  <a:srgbClr val="FFFFFF"/>
                </a:solidFill>
              </a:rPr>
            </a:br>
            <a:r>
              <a:rPr lang="en-US" sz="3600" dirty="0">
                <a:solidFill>
                  <a:srgbClr val="FFFFFF"/>
                </a:solidFill>
              </a:rPr>
              <a:t>Responsibilities</a:t>
            </a:r>
          </a:p>
        </p:txBody>
      </p:sp>
    </p:spTree>
    <p:extLst>
      <p:ext uri="{BB962C8B-B14F-4D97-AF65-F5344CB8AC3E}">
        <p14:creationId xmlns:p14="http://schemas.microsoft.com/office/powerpoint/2010/main" val="16054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30887857-FFA5-4B5C-91F2-75F169D15A6F}"/>
              </a:ext>
            </a:extLst>
          </p:cNvPr>
          <p:cNvSpPr>
            <a:spLocks noGrp="1"/>
          </p:cNvSpPr>
          <p:nvPr>
            <p:ph type="sldNum" sz="quarter" idx="12"/>
          </p:nvPr>
        </p:nvSpPr>
        <p:spPr/>
        <p:txBody>
          <a:bodyPr/>
          <a:lstStyle/>
          <a:p>
            <a:fld id="{D57F1E4F-1CFF-5643-939E-217C01CDF565}" type="slidenum">
              <a:rPr lang="en-US" smtClean="0">
                <a:solidFill>
                  <a:srgbClr val="0070C0"/>
                </a:solidFill>
              </a:rPr>
              <a:pPr/>
              <a:t>17</a:t>
            </a:fld>
            <a:endParaRPr lang="en-US" dirty="0">
              <a:solidFill>
                <a:srgbClr val="0070C0"/>
              </a:solidFill>
            </a:endParaRPr>
          </a:p>
        </p:txBody>
      </p:sp>
      <p:graphicFrame>
        <p:nvGraphicFramePr>
          <p:cNvPr id="5" name="Content Placeholder 2">
            <a:extLst>
              <a:ext uri="{FF2B5EF4-FFF2-40B4-BE49-F238E27FC236}">
                <a16:creationId xmlns:a16="http://schemas.microsoft.com/office/drawing/2014/main" id="{B3A995BC-1430-4343-A6E1-FAEB908D20B8}"/>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29330923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CE628A37-BF4C-4688-BED3-5ABAF938E83B}"/>
              </a:ext>
            </a:extLst>
          </p:cNvPr>
          <p:cNvSpPr>
            <a:spLocks noGrp="1"/>
          </p:cNvSpPr>
          <p:nvPr>
            <p:ph type="title"/>
          </p:nvPr>
        </p:nvSpPr>
        <p:spPr>
          <a:xfrm>
            <a:off x="492370" y="516835"/>
            <a:ext cx="3084844" cy="5772840"/>
          </a:xfrm>
        </p:spPr>
        <p:txBody>
          <a:bodyPr anchor="ctr">
            <a:normAutofit/>
          </a:bodyPr>
          <a:lstStyle/>
          <a:p>
            <a:r>
              <a:rPr lang="en-US" sz="4000" dirty="0">
                <a:solidFill>
                  <a:srgbClr val="FFFFFF"/>
                </a:solidFill>
              </a:rPr>
              <a:t>Local </a:t>
            </a:r>
            <a:br>
              <a:rPr lang="en-US" sz="4000" dirty="0">
                <a:solidFill>
                  <a:srgbClr val="FFFFFF"/>
                </a:solidFill>
              </a:rPr>
            </a:br>
            <a:r>
              <a:rPr lang="en-US" sz="4000" dirty="0">
                <a:solidFill>
                  <a:srgbClr val="FFFFFF"/>
                </a:solidFill>
              </a:rPr>
              <a:t>Long-Term Recovery Committees</a:t>
            </a:r>
          </a:p>
        </p:txBody>
      </p:sp>
    </p:spTree>
    <p:extLst>
      <p:ext uri="{BB962C8B-B14F-4D97-AF65-F5344CB8AC3E}">
        <p14:creationId xmlns:p14="http://schemas.microsoft.com/office/powerpoint/2010/main" val="331910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1F0C1806-9D5E-4993-A36A-5BD339F73990}"/>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Graphic 6" descr="Universal Access">
            <a:extLst>
              <a:ext uri="{FF2B5EF4-FFF2-40B4-BE49-F238E27FC236}">
                <a16:creationId xmlns:a16="http://schemas.microsoft.com/office/drawing/2014/main" id="{9CC04C86-718A-46D9-A5C9-E63AE270EF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20570" y="2084269"/>
            <a:ext cx="3135109" cy="3135109"/>
          </a:xfrm>
          <a:prstGeom prst="rect">
            <a:avLst/>
          </a:prstGeom>
        </p:spPr>
      </p:pic>
      <p:sp>
        <p:nvSpPr>
          <p:cNvPr id="3" name="Content Placeholder 2"/>
          <p:cNvSpPr>
            <a:spLocks noGrp="1"/>
          </p:cNvSpPr>
          <p:nvPr>
            <p:ph idx="1"/>
          </p:nvPr>
        </p:nvSpPr>
        <p:spPr>
          <a:xfrm>
            <a:off x="1097279" y="1845733"/>
            <a:ext cx="6454987" cy="4223589"/>
          </a:xfrm>
        </p:spPr>
        <p:txBody>
          <a:bodyPr>
            <a:normAutofit/>
          </a:bodyPr>
          <a:lstStyle/>
          <a:p>
            <a:r>
              <a:rPr lang="en-US" b="1" dirty="0"/>
              <a:t>The agenda for recovery needs to be inclusive.  </a:t>
            </a:r>
          </a:p>
          <a:p>
            <a:r>
              <a:rPr lang="en-US" dirty="0"/>
              <a:t>Need to ensure the following groups are included in recovery planning and recognized for assistance:</a:t>
            </a:r>
          </a:p>
          <a:p>
            <a:r>
              <a:rPr lang="en-US" dirty="0"/>
              <a:t>Low-income and marginalized communities• People who are negatively affected by health issues • People with access and functional needs • Workers who do not have the option of staying home • People experiencing homelessness or who lack access to affordable, safe, and healthy housing • People who have limited food security • Those without access to transportation or life-sustaining supplies • People who live in rural regions • Immigrants, asylum-seekers, refugees and the undocumented • Culturally diverse communities (including those who may need language services)</a:t>
            </a:r>
          </a:p>
          <a:p>
            <a:endParaRPr lang="en-US" dirty="0"/>
          </a:p>
          <a:p>
            <a:endParaRPr lang="en-US" dirty="0"/>
          </a:p>
        </p:txBody>
      </p:sp>
      <p:sp>
        <p:nvSpPr>
          <p:cNvPr id="2" name="Title 1"/>
          <p:cNvSpPr>
            <a:spLocks noGrp="1"/>
          </p:cNvSpPr>
          <p:nvPr>
            <p:ph type="title"/>
          </p:nvPr>
        </p:nvSpPr>
        <p:spPr>
          <a:xfrm>
            <a:off x="1097280" y="286603"/>
            <a:ext cx="10058400" cy="1450757"/>
          </a:xfrm>
        </p:spPr>
        <p:txBody>
          <a:bodyPr>
            <a:normAutofit/>
          </a:bodyPr>
          <a:lstStyle/>
          <a:p>
            <a:r>
              <a:rPr lang="en-US" dirty="0"/>
              <a:t>Inclusivity</a:t>
            </a:r>
          </a:p>
        </p:txBody>
      </p:sp>
    </p:spTree>
    <p:extLst>
      <p:ext uri="{BB962C8B-B14F-4D97-AF65-F5344CB8AC3E}">
        <p14:creationId xmlns:p14="http://schemas.microsoft.com/office/powerpoint/2010/main" val="2700245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Long-Term Recovery Committees </a:t>
            </a:r>
          </a:p>
        </p:txBody>
      </p:sp>
      <p:sp>
        <p:nvSpPr>
          <p:cNvPr id="3" name="Content Placeholder 2"/>
          <p:cNvSpPr>
            <a:spLocks noGrp="1"/>
          </p:cNvSpPr>
          <p:nvPr>
            <p:ph idx="1"/>
          </p:nvPr>
        </p:nvSpPr>
        <p:spPr>
          <a:xfrm>
            <a:off x="1228724" y="1845734"/>
            <a:ext cx="9926955" cy="4023360"/>
          </a:xfrm>
        </p:spPr>
        <p:txBody>
          <a:bodyPr>
            <a:normAutofit fontScale="92500" lnSpcReduction="20000"/>
          </a:bodyPr>
          <a:lstStyle/>
          <a:p>
            <a:pPr marL="0" indent="0">
              <a:buNone/>
            </a:pPr>
            <a:r>
              <a:rPr lang="en-US" sz="2400" dirty="0"/>
              <a:t>LTRCs should bring together: </a:t>
            </a:r>
          </a:p>
          <a:p>
            <a:pPr lvl="1">
              <a:buFont typeface="Arial" panose="020B0604020202020204" pitchFamily="34" charset="0"/>
              <a:buChar char="•"/>
            </a:pPr>
            <a:r>
              <a:rPr lang="en-US" sz="2400" dirty="0"/>
              <a:t>Local government</a:t>
            </a:r>
          </a:p>
          <a:p>
            <a:pPr lvl="1">
              <a:buFont typeface="Arial" panose="020B0604020202020204" pitchFamily="34" charset="0"/>
              <a:buChar char="•"/>
            </a:pPr>
            <a:r>
              <a:rPr lang="en-US" sz="2400" dirty="0"/>
              <a:t>Voluntary agencies</a:t>
            </a:r>
          </a:p>
          <a:p>
            <a:pPr lvl="1">
              <a:buFont typeface="Arial" panose="020B0604020202020204" pitchFamily="34" charset="0"/>
              <a:buChar char="•"/>
            </a:pPr>
            <a:r>
              <a:rPr lang="en-US" sz="2400" dirty="0"/>
              <a:t>Community and faith-based organizations</a:t>
            </a:r>
          </a:p>
          <a:p>
            <a:pPr lvl="1">
              <a:buFont typeface="Arial" panose="020B0604020202020204" pitchFamily="34" charset="0"/>
              <a:buChar char="•"/>
            </a:pPr>
            <a:r>
              <a:rPr lang="en-US" sz="2400" dirty="0"/>
              <a:t>Philanthropy</a:t>
            </a:r>
          </a:p>
          <a:p>
            <a:pPr lvl="1">
              <a:buFont typeface="Arial" panose="020B0604020202020204" pitchFamily="34" charset="0"/>
              <a:buChar char="•"/>
            </a:pPr>
            <a:r>
              <a:rPr lang="en-US" sz="2400" dirty="0"/>
              <a:t>Private sector partners</a:t>
            </a:r>
          </a:p>
          <a:p>
            <a:pPr lvl="1">
              <a:buFont typeface="Arial" panose="020B0604020202020204" pitchFamily="34" charset="0"/>
              <a:buChar char="•"/>
            </a:pPr>
            <a:endParaRPr lang="en-US" sz="2400" dirty="0"/>
          </a:p>
          <a:p>
            <a:pPr marL="0" indent="0">
              <a:buNone/>
            </a:pPr>
            <a:r>
              <a:rPr lang="en-US" sz="2400" b="1" dirty="0"/>
              <a:t>The participating organizations agree to work together cooperatively according to their respective missions and guidelines. Diversity and community representation is crucial. </a:t>
            </a:r>
          </a:p>
          <a:p>
            <a:r>
              <a:rPr lang="en-US" dirty="0"/>
              <a:t/>
            </a:r>
            <a:br>
              <a:rPr lang="en-US" dirty="0"/>
            </a:b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D4E8B9B6-48B0-42D1-A6D7-3A723B9DFB8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171516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3EA9B-A1B5-714A-B81E-733F0D1569B8}"/>
              </a:ext>
            </a:extLst>
          </p:cNvPr>
          <p:cNvSpPr>
            <a:spLocks noGrp="1"/>
          </p:cNvSpPr>
          <p:nvPr>
            <p:ph type="title"/>
          </p:nvPr>
        </p:nvSpPr>
        <p:spPr>
          <a:xfrm>
            <a:off x="428625" y="584834"/>
            <a:ext cx="3200400" cy="2286000"/>
          </a:xfrm>
        </p:spPr>
        <p:txBody>
          <a:bodyPr/>
          <a:lstStyle/>
          <a:p>
            <a:r>
              <a:rPr lang="en-US" dirty="0"/>
              <a:t>Agenda</a:t>
            </a:r>
          </a:p>
        </p:txBody>
      </p:sp>
      <p:sp>
        <p:nvSpPr>
          <p:cNvPr id="5" name="Content Placeholder 4">
            <a:extLst>
              <a:ext uri="{FF2B5EF4-FFF2-40B4-BE49-F238E27FC236}">
                <a16:creationId xmlns:a16="http://schemas.microsoft.com/office/drawing/2014/main" id="{F88A6ACB-1EE5-FE46-B585-EB870BB93754}"/>
              </a:ext>
            </a:extLst>
          </p:cNvPr>
          <p:cNvSpPr>
            <a:spLocks noGrp="1"/>
          </p:cNvSpPr>
          <p:nvPr>
            <p:ph idx="1"/>
          </p:nvPr>
        </p:nvSpPr>
        <p:spPr>
          <a:xfrm>
            <a:off x="4791173" y="800100"/>
            <a:ext cx="6492240" cy="5257800"/>
          </a:xfrm>
        </p:spPr>
        <p:txBody>
          <a:bodyPr>
            <a:normAutofit/>
          </a:bodyPr>
          <a:lstStyle/>
          <a:p>
            <a:pPr marL="457200" indent="-457200">
              <a:buFont typeface="+mj-lt"/>
              <a:buAutoNum type="arabicPeriod"/>
            </a:pPr>
            <a:r>
              <a:rPr lang="en-US" sz="2400" b="1" dirty="0"/>
              <a:t>Our Shared Challenge</a:t>
            </a:r>
          </a:p>
          <a:p>
            <a:pPr marL="457200" indent="-457200">
              <a:buFont typeface="+mj-lt"/>
              <a:buAutoNum type="arabicPeriod"/>
            </a:pPr>
            <a:endParaRPr lang="en-US" sz="2400" b="1" dirty="0"/>
          </a:p>
          <a:p>
            <a:pPr marL="457200" indent="-457200">
              <a:buFont typeface="+mj-lt"/>
              <a:buAutoNum type="arabicPeriod"/>
            </a:pPr>
            <a:r>
              <a:rPr lang="en-US" sz="2400" b="1" dirty="0"/>
              <a:t>Statewide Long-Term Recovery Approach</a:t>
            </a:r>
          </a:p>
          <a:p>
            <a:pPr marL="457200" indent="-457200">
              <a:buFont typeface="+mj-lt"/>
              <a:buAutoNum type="arabicPeriod"/>
            </a:pPr>
            <a:endParaRPr lang="en-US" sz="2400" b="1" dirty="0"/>
          </a:p>
          <a:p>
            <a:pPr marL="457200" indent="-457200">
              <a:buFont typeface="+mj-lt"/>
              <a:buAutoNum type="arabicPeriod"/>
            </a:pPr>
            <a:r>
              <a:rPr lang="en-US" sz="2400" b="1" dirty="0"/>
              <a:t>Engagement with Local Communities</a:t>
            </a:r>
          </a:p>
          <a:p>
            <a:pPr marL="457200" indent="-457200">
              <a:buFont typeface="+mj-lt"/>
              <a:buAutoNum type="arabicPeriod"/>
            </a:pPr>
            <a:endParaRPr lang="en-US" sz="2400" b="1" dirty="0"/>
          </a:p>
          <a:p>
            <a:pPr marL="457200" indent="-457200">
              <a:buFont typeface="+mj-lt"/>
              <a:buAutoNum type="arabicPeriod"/>
            </a:pPr>
            <a:r>
              <a:rPr lang="en-US" sz="2400" b="1" dirty="0"/>
              <a:t>Example: The Process in Action</a:t>
            </a:r>
          </a:p>
          <a:p>
            <a:pPr marL="457200" indent="-457200">
              <a:buFont typeface="+mj-lt"/>
              <a:buAutoNum type="arabicPeriod"/>
            </a:pPr>
            <a:endParaRPr lang="en-US" sz="2400" b="1" dirty="0"/>
          </a:p>
          <a:p>
            <a:pPr marL="457200" indent="-457200">
              <a:buFont typeface="+mj-lt"/>
              <a:buAutoNum type="arabicPeriod"/>
            </a:pPr>
            <a:r>
              <a:rPr lang="en-US" sz="2400" b="1" dirty="0"/>
              <a:t>Next Steps and Resources</a:t>
            </a:r>
          </a:p>
          <a:p>
            <a:pPr marL="457200" indent="-457200">
              <a:buFont typeface="+mj-lt"/>
              <a:buAutoNum type="arabicPeriod"/>
            </a:pPr>
            <a:endParaRPr lang="en-US" sz="2400" b="1" dirty="0"/>
          </a:p>
          <a:p>
            <a:pPr marL="457200" indent="-457200">
              <a:buFont typeface="+mj-lt"/>
              <a:buAutoNum type="arabicPeriod"/>
            </a:pPr>
            <a:endParaRPr lang="en-US" sz="2400" b="1" dirty="0"/>
          </a:p>
        </p:txBody>
      </p:sp>
      <p:sp>
        <p:nvSpPr>
          <p:cNvPr id="2" name="Slide Number Placeholder 1">
            <a:extLst>
              <a:ext uri="{FF2B5EF4-FFF2-40B4-BE49-F238E27FC236}">
                <a16:creationId xmlns:a16="http://schemas.microsoft.com/office/drawing/2014/main" id="{62695BB3-9D6C-4A94-B58D-7D205E72A476}"/>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425384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0D5163-F96A-4D36-86FA-1748BC594AFD}"/>
              </a:ext>
            </a:extLst>
          </p:cNvPr>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5" name="Content Placeholder 3" descr="Graph of the Long-Term Recovery Structure">
            <a:extLst>
              <a:ext uri="{FF2B5EF4-FFF2-40B4-BE49-F238E27FC236}">
                <a16:creationId xmlns:a16="http://schemas.microsoft.com/office/drawing/2014/main" id="{287E11D4-E934-1C45-AFCA-ABDE86D58DCE}"/>
              </a:ext>
            </a:extLst>
          </p:cNvPr>
          <p:cNvGraphicFramePr>
            <a:graphicFrameLocks/>
          </p:cNvGraphicFramePr>
          <p:nvPr>
            <p:extLst>
              <p:ext uri="{D42A27DB-BD31-4B8C-83A1-F6EECF244321}">
                <p14:modId xmlns:p14="http://schemas.microsoft.com/office/powerpoint/2010/main" val="3526535972"/>
              </p:ext>
            </p:extLst>
          </p:nvPr>
        </p:nvGraphicFramePr>
        <p:xfrm>
          <a:off x="1097280" y="732198"/>
          <a:ext cx="10733332" cy="5542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CED4827B-C2EA-0F4E-B1A7-C6730B369867}"/>
              </a:ext>
            </a:extLst>
          </p:cNvPr>
          <p:cNvSpPr txBox="1">
            <a:spLocks/>
          </p:cNvSpPr>
          <p:nvPr/>
        </p:nvSpPr>
        <p:spPr>
          <a:xfrm>
            <a:off x="1097280" y="140678"/>
            <a:ext cx="10481448" cy="633045"/>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2400" b="1" dirty="0"/>
          </a:p>
        </p:txBody>
      </p:sp>
      <p:sp>
        <p:nvSpPr>
          <p:cNvPr id="7" name="Title 1">
            <a:extLst>
              <a:ext uri="{FF2B5EF4-FFF2-40B4-BE49-F238E27FC236}">
                <a16:creationId xmlns:a16="http://schemas.microsoft.com/office/drawing/2014/main" id="{EEA6E305-BAC1-449F-95C3-A76EF316DD57}"/>
              </a:ext>
            </a:extLst>
          </p:cNvPr>
          <p:cNvSpPr txBox="1">
            <a:spLocks/>
          </p:cNvSpPr>
          <p:nvPr/>
        </p:nvSpPr>
        <p:spPr>
          <a:xfrm>
            <a:off x="755757" y="140679"/>
            <a:ext cx="10058400" cy="442452"/>
          </a:xfrm>
          <a:prstGeom prst="rect">
            <a:avLst/>
          </a:prstGeom>
        </p:spPr>
        <p:txBody>
          <a:bodyPr>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t>Local Long-Term Recovery Committee Structure </a:t>
            </a:r>
          </a:p>
          <a:p>
            <a:endParaRPr lang="en-US" dirty="0"/>
          </a:p>
        </p:txBody>
      </p:sp>
    </p:spTree>
    <p:extLst>
      <p:ext uri="{BB962C8B-B14F-4D97-AF65-F5344CB8AC3E}">
        <p14:creationId xmlns:p14="http://schemas.microsoft.com/office/powerpoint/2010/main" val="3484296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A582-1B84-2448-8D9C-2FBC8965BE19}"/>
              </a:ext>
            </a:extLst>
          </p:cNvPr>
          <p:cNvSpPr>
            <a:spLocks noGrp="1"/>
          </p:cNvSpPr>
          <p:nvPr>
            <p:ph type="title"/>
          </p:nvPr>
        </p:nvSpPr>
        <p:spPr/>
        <p:txBody>
          <a:bodyPr/>
          <a:lstStyle/>
          <a:p>
            <a:r>
              <a:rPr lang="en-US" dirty="0"/>
              <a:t>The Process in Action</a:t>
            </a:r>
          </a:p>
        </p:txBody>
      </p:sp>
      <p:sp>
        <p:nvSpPr>
          <p:cNvPr id="3" name="Text Placeholder 2">
            <a:extLst>
              <a:ext uri="{FF2B5EF4-FFF2-40B4-BE49-F238E27FC236}">
                <a16:creationId xmlns:a16="http://schemas.microsoft.com/office/drawing/2014/main" id="{82AC20DE-8605-8946-AAEE-F99D05D4849B}"/>
              </a:ext>
            </a:extLst>
          </p:cNvPr>
          <p:cNvSpPr>
            <a:spLocks noGrp="1"/>
          </p:cNvSpPr>
          <p:nvPr>
            <p:ph type="body" idx="1"/>
          </p:nvPr>
        </p:nvSpPr>
        <p:spPr/>
        <p:txBody>
          <a:bodyPr/>
          <a:lstStyle/>
          <a:p>
            <a:r>
              <a:rPr lang="en-US" dirty="0"/>
              <a:t>Unmet Needs coordination</a:t>
            </a:r>
          </a:p>
        </p:txBody>
      </p:sp>
      <p:sp>
        <p:nvSpPr>
          <p:cNvPr id="4" name="Slide Number Placeholder 3">
            <a:extLst>
              <a:ext uri="{FF2B5EF4-FFF2-40B4-BE49-F238E27FC236}">
                <a16:creationId xmlns:a16="http://schemas.microsoft.com/office/drawing/2014/main" id="{9E8586A7-03F0-485F-BF7A-11D7B1362526}"/>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624329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85F8-1E11-B248-AA11-054525D1C067}"/>
              </a:ext>
            </a:extLst>
          </p:cNvPr>
          <p:cNvSpPr>
            <a:spLocks noGrp="1"/>
          </p:cNvSpPr>
          <p:nvPr>
            <p:ph type="title"/>
          </p:nvPr>
        </p:nvSpPr>
        <p:spPr/>
        <p:txBody>
          <a:bodyPr/>
          <a:lstStyle/>
          <a:p>
            <a:r>
              <a:rPr lang="en-US" dirty="0"/>
              <a:t>Unmet Needs: </a:t>
            </a:r>
            <a:br>
              <a:rPr lang="en-US" dirty="0"/>
            </a:br>
            <a:r>
              <a:rPr lang="en-US" dirty="0"/>
              <a:t>Lessons Learned from Sandy and Maria</a:t>
            </a:r>
          </a:p>
        </p:txBody>
      </p:sp>
      <p:sp>
        <p:nvSpPr>
          <p:cNvPr id="3" name="Content Placeholder 2">
            <a:extLst>
              <a:ext uri="{FF2B5EF4-FFF2-40B4-BE49-F238E27FC236}">
                <a16:creationId xmlns:a16="http://schemas.microsoft.com/office/drawing/2014/main" id="{00D64F5C-8BC7-344F-96D6-A8B60E71057E}"/>
              </a:ext>
            </a:extLst>
          </p:cNvPr>
          <p:cNvSpPr>
            <a:spLocks noGrp="1"/>
          </p:cNvSpPr>
          <p:nvPr>
            <p:ph idx="1"/>
          </p:nvPr>
        </p:nvSpPr>
        <p:spPr/>
        <p:txBody>
          <a:bodyPr/>
          <a:lstStyle/>
          <a:p>
            <a:endParaRPr lang="en-US" dirty="0"/>
          </a:p>
          <a:p>
            <a:r>
              <a:rPr lang="en-US" dirty="0"/>
              <a:t>The lessons learned post Superstorm Sandy in Connecticut and also in New Jersey: recovery is local and we need to hear the community voice their needs. Then we need to fund those needs with sustainable recovery as a goal.</a:t>
            </a:r>
          </a:p>
          <a:p>
            <a:r>
              <a:rPr lang="en-US" dirty="0"/>
              <a:t>We learned how to organize for unmet needs and borne out of that experience is the </a:t>
            </a:r>
            <a:r>
              <a:rPr lang="en-US" b="1" dirty="0"/>
              <a:t>Unmet Needs Table.  </a:t>
            </a:r>
          </a:p>
          <a:p>
            <a:r>
              <a:rPr lang="en-US" dirty="0"/>
              <a:t>Needs emerging in the COVID crisis include: food, health and medical needs, rent and mortgages, utilities and banking assistance, mental health and crisis counseling. </a:t>
            </a:r>
          </a:p>
          <a:p>
            <a:r>
              <a:rPr lang="en-US" sz="1800" dirty="0"/>
              <a:t> </a:t>
            </a:r>
          </a:p>
          <a:p>
            <a:endParaRPr lang="en-US" dirty="0"/>
          </a:p>
        </p:txBody>
      </p:sp>
      <p:sp>
        <p:nvSpPr>
          <p:cNvPr id="4" name="Slide Number Placeholder 3">
            <a:extLst>
              <a:ext uri="{FF2B5EF4-FFF2-40B4-BE49-F238E27FC236}">
                <a16:creationId xmlns:a16="http://schemas.microsoft.com/office/drawing/2014/main" id="{114B4B60-F19D-4039-9ACA-585F61B2B083}"/>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938555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7C3662DD-FCAC-4160-BA1A-A70E66C8D64D}"/>
              </a:ext>
            </a:extLst>
          </p:cNvPr>
          <p:cNvSpPr>
            <a:spLocks noGrp="1"/>
          </p:cNvSpPr>
          <p:nvPr>
            <p:ph type="sldNum" sz="quarter" idx="12"/>
          </p:nvPr>
        </p:nvSpPr>
        <p:spPr/>
        <p:txBody>
          <a:bodyPr/>
          <a:lstStyle/>
          <a:p>
            <a:fld id="{D57F1E4F-1CFF-5643-939E-217C01CDF565}" type="slidenum">
              <a:rPr lang="en-US" smtClean="0">
                <a:solidFill>
                  <a:srgbClr val="0070C0"/>
                </a:solidFill>
              </a:rPr>
              <a:pPr/>
              <a:t>23</a:t>
            </a:fld>
            <a:endParaRPr lang="en-US" dirty="0">
              <a:solidFill>
                <a:srgbClr val="0070C0"/>
              </a:solidFill>
            </a:endParaRPr>
          </a:p>
        </p:txBody>
      </p:sp>
      <p:graphicFrame>
        <p:nvGraphicFramePr>
          <p:cNvPr id="7" name="Content Placeholder 2">
            <a:extLst>
              <a:ext uri="{FF2B5EF4-FFF2-40B4-BE49-F238E27FC236}">
                <a16:creationId xmlns:a16="http://schemas.microsoft.com/office/drawing/2014/main" id="{51EB390A-7994-401E-9E71-F8F1A4CB2E03}"/>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7112208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C95614C-1F74-4844-8219-95D50583C892}"/>
              </a:ext>
            </a:extLst>
          </p:cNvPr>
          <p:cNvSpPr>
            <a:spLocks noGrp="1"/>
          </p:cNvSpPr>
          <p:nvPr>
            <p:ph type="title"/>
          </p:nvPr>
        </p:nvSpPr>
        <p:spPr>
          <a:xfrm>
            <a:off x="492370" y="516835"/>
            <a:ext cx="3084844" cy="5772840"/>
          </a:xfrm>
        </p:spPr>
        <p:txBody>
          <a:bodyPr anchor="ctr">
            <a:normAutofit/>
          </a:bodyPr>
          <a:lstStyle/>
          <a:p>
            <a:pPr algn="ctr"/>
            <a:r>
              <a:rPr lang="en-US" b="1" dirty="0">
                <a:solidFill>
                  <a:srgbClr val="FFFFFF"/>
                </a:solidFill>
              </a:rPr>
              <a:t>The 4 C’s</a:t>
            </a:r>
          </a:p>
        </p:txBody>
      </p:sp>
    </p:spTree>
    <p:extLst>
      <p:ext uri="{BB962C8B-B14F-4D97-AF65-F5344CB8AC3E}">
        <p14:creationId xmlns:p14="http://schemas.microsoft.com/office/powerpoint/2010/main" val="154851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03E59AE-44F8-4FB9-BF05-C888FE3E1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2752F38C-F560-47AA-90AD-209F39C041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3194563F-A66F-4B71-9C8D-5610CF13D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4403595A-19F1-44C4-8C24-6E498B5F72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56AE463D-2E2E-403B-BD29-5C1A85F22869}"/>
              </a:ext>
            </a:extLst>
          </p:cNvPr>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21" name="Content Placeholder 2">
            <a:extLst>
              <a:ext uri="{FF2B5EF4-FFF2-40B4-BE49-F238E27FC236}">
                <a16:creationId xmlns:a16="http://schemas.microsoft.com/office/drawing/2014/main" id="{6541E1DD-D1F0-4BF1-B61C-9DEB1B1912B6}"/>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3211452727"/>
              </p:ext>
            </p:extLst>
          </p:nvPr>
        </p:nvGraphicFramePr>
        <p:xfrm>
          <a:off x="633413" y="523685"/>
          <a:ext cx="7090132" cy="5167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8C95614C-1F74-4844-8219-95D50583C892}"/>
              </a:ext>
            </a:extLst>
          </p:cNvPr>
          <p:cNvSpPr>
            <a:spLocks noGrp="1"/>
          </p:cNvSpPr>
          <p:nvPr>
            <p:ph type="title"/>
          </p:nvPr>
        </p:nvSpPr>
        <p:spPr>
          <a:xfrm>
            <a:off x="8177212" y="634946"/>
            <a:ext cx="3561127" cy="5055904"/>
          </a:xfrm>
        </p:spPr>
        <p:txBody>
          <a:bodyPr anchor="ctr">
            <a:normAutofit/>
          </a:bodyPr>
          <a:lstStyle/>
          <a:p>
            <a:r>
              <a:rPr lang="en-US" dirty="0"/>
              <a:t>Building Local </a:t>
            </a:r>
            <a:br>
              <a:rPr lang="en-US" dirty="0"/>
            </a:br>
            <a:r>
              <a:rPr lang="en-US" dirty="0"/>
              <a:t>Unmet Needs Coordination</a:t>
            </a:r>
          </a:p>
        </p:txBody>
      </p:sp>
    </p:spTree>
    <p:extLst>
      <p:ext uri="{BB962C8B-B14F-4D97-AF65-F5344CB8AC3E}">
        <p14:creationId xmlns:p14="http://schemas.microsoft.com/office/powerpoint/2010/main" val="1764899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EFEDA507-FC03-4D91-AF3A-C5F74E8A18D6}"/>
              </a:ext>
            </a:extLst>
          </p:cNvPr>
          <p:cNvSpPr>
            <a:spLocks noGrp="1"/>
          </p:cNvSpPr>
          <p:nvPr>
            <p:ph type="sldNum" sz="quarter" idx="12"/>
          </p:nvPr>
        </p:nvSpPr>
        <p:spPr/>
        <p:txBody>
          <a:bodyPr/>
          <a:lstStyle/>
          <a:p>
            <a:fld id="{D57F1E4F-1CFF-5643-939E-217C01CDF565}" type="slidenum">
              <a:rPr lang="en-US" smtClean="0">
                <a:solidFill>
                  <a:srgbClr val="0070C0"/>
                </a:solidFill>
              </a:rPr>
              <a:pPr/>
              <a:t>25</a:t>
            </a:fld>
            <a:endParaRPr lang="en-US" dirty="0">
              <a:solidFill>
                <a:srgbClr val="0070C0"/>
              </a:solidFill>
            </a:endParaRPr>
          </a:p>
        </p:txBody>
      </p:sp>
      <p:sp>
        <p:nvSpPr>
          <p:cNvPr id="6" name="Content Placeholder 5">
            <a:extLst>
              <a:ext uri="{FF2B5EF4-FFF2-40B4-BE49-F238E27FC236}">
                <a16:creationId xmlns:a16="http://schemas.microsoft.com/office/drawing/2014/main" id="{9BF24988-3406-4359-8C67-C4252F0D6D60}"/>
              </a:ext>
            </a:extLst>
          </p:cNvPr>
          <p:cNvSpPr>
            <a:spLocks noGrp="1"/>
          </p:cNvSpPr>
          <p:nvPr>
            <p:ph idx="1"/>
          </p:nvPr>
        </p:nvSpPr>
        <p:spPr>
          <a:xfrm>
            <a:off x="4429126" y="352425"/>
            <a:ext cx="7400924" cy="6086475"/>
          </a:xfrm>
        </p:spPr>
        <p:txBody>
          <a:bodyPr>
            <a:normAutofit lnSpcReduction="10000"/>
          </a:bodyPr>
          <a:lstStyle/>
          <a:p>
            <a:r>
              <a:rPr lang="en-US" b="1" dirty="0">
                <a:solidFill>
                  <a:schemeClr val="accent2">
                    <a:lumMod val="75000"/>
                  </a:schemeClr>
                </a:solidFill>
              </a:rPr>
              <a:t>Step 1</a:t>
            </a:r>
            <a:r>
              <a:rPr lang="en-US" dirty="0"/>
              <a:t>	</a:t>
            </a:r>
          </a:p>
          <a:p>
            <a:pPr lvl="1"/>
            <a:r>
              <a:rPr lang="en-US" sz="2000" dirty="0"/>
              <a:t>Contact your Long-Term Recovery Coordinator and your DEMHS Regional Coordinator. Ask what needs they are observing and review your plans with them.  </a:t>
            </a:r>
          </a:p>
          <a:p>
            <a:endParaRPr lang="en-US" dirty="0"/>
          </a:p>
          <a:p>
            <a:r>
              <a:rPr lang="en-US" b="1" dirty="0">
                <a:solidFill>
                  <a:schemeClr val="accent2">
                    <a:lumMod val="75000"/>
                  </a:schemeClr>
                </a:solidFill>
              </a:rPr>
              <a:t>Step 2</a:t>
            </a:r>
            <a:r>
              <a:rPr lang="en-US" dirty="0">
                <a:solidFill>
                  <a:schemeClr val="accent2">
                    <a:lumMod val="75000"/>
                  </a:schemeClr>
                </a:solidFill>
              </a:rPr>
              <a:t>	</a:t>
            </a:r>
          </a:p>
          <a:p>
            <a:pPr lvl="1"/>
            <a:r>
              <a:rPr lang="en-US" sz="2000" dirty="0"/>
              <a:t>Discovery outreach to Selectmen/Town Managers/Senior Center/Emergency Mgt. regarding what needs they are noticing in towns.</a:t>
            </a:r>
          </a:p>
          <a:p>
            <a:endParaRPr lang="en-US" dirty="0"/>
          </a:p>
          <a:p>
            <a:r>
              <a:rPr lang="en-US" b="1" dirty="0">
                <a:solidFill>
                  <a:schemeClr val="accent2">
                    <a:lumMod val="75000"/>
                  </a:schemeClr>
                </a:solidFill>
              </a:rPr>
              <a:t>Step 3</a:t>
            </a:r>
            <a:r>
              <a:rPr lang="en-US" dirty="0">
                <a:solidFill>
                  <a:schemeClr val="accent2">
                    <a:lumMod val="75000"/>
                  </a:schemeClr>
                </a:solidFill>
              </a:rPr>
              <a:t>	</a:t>
            </a:r>
          </a:p>
          <a:p>
            <a:pPr lvl="1"/>
            <a:r>
              <a:rPr lang="en-US" sz="2000" dirty="0"/>
              <a:t>Work with towns and with community foundation to identify one or two people to serve as recovery coordinator for this area.</a:t>
            </a:r>
          </a:p>
          <a:p>
            <a:endParaRPr lang="en-US" dirty="0"/>
          </a:p>
          <a:p>
            <a:r>
              <a:rPr lang="en-US" b="1" dirty="0">
                <a:solidFill>
                  <a:schemeClr val="accent2">
                    <a:lumMod val="75000"/>
                  </a:schemeClr>
                </a:solidFill>
              </a:rPr>
              <a:t>Step 4</a:t>
            </a:r>
            <a:r>
              <a:rPr lang="en-US" dirty="0">
                <a:solidFill>
                  <a:schemeClr val="accent2">
                    <a:lumMod val="75000"/>
                  </a:schemeClr>
                </a:solidFill>
              </a:rPr>
              <a:t>	</a:t>
            </a:r>
          </a:p>
          <a:p>
            <a:pPr lvl="1"/>
            <a:r>
              <a:rPr lang="en-US" sz="2000" dirty="0"/>
              <a:t>Identify a 501c3 that can serve as fiduciary to the Unmet Needs table.</a:t>
            </a:r>
          </a:p>
          <a:p>
            <a:endParaRPr lang="en-US" dirty="0"/>
          </a:p>
        </p:txBody>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EXAMPLE: </a:t>
            </a:r>
            <a:br>
              <a:rPr lang="en-US" sz="3600" dirty="0">
                <a:solidFill>
                  <a:srgbClr val="FFFFFF"/>
                </a:solidFill>
              </a:rPr>
            </a:br>
            <a:r>
              <a:rPr lang="en-US" sz="3600" dirty="0">
                <a:solidFill>
                  <a:srgbClr val="FFFFFF"/>
                </a:solidFill>
              </a:rPr>
              <a:t/>
            </a:r>
            <a:br>
              <a:rPr lang="en-US" sz="3600" dirty="0">
                <a:solidFill>
                  <a:srgbClr val="FFFFFF"/>
                </a:solidFill>
              </a:rPr>
            </a:br>
            <a:r>
              <a:rPr lang="en-US" sz="3600" dirty="0">
                <a:solidFill>
                  <a:srgbClr val="FFFFFF"/>
                </a:solidFill>
              </a:rPr>
              <a:t>Berkshire Taconic Community Foundation’s Action Plan</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402434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F64A3720-4730-4F2A-BBE0-14B3A7CC7244}"/>
              </a:ext>
            </a:extLst>
          </p:cNvPr>
          <p:cNvSpPr>
            <a:spLocks noGrp="1"/>
          </p:cNvSpPr>
          <p:nvPr>
            <p:ph type="sldNum" sz="quarter" idx="12"/>
          </p:nvPr>
        </p:nvSpPr>
        <p:spPr/>
        <p:txBody>
          <a:bodyPr/>
          <a:lstStyle/>
          <a:p>
            <a:fld id="{D57F1E4F-1CFF-5643-939E-217C01CDF565}" type="slidenum">
              <a:rPr lang="en-US" smtClean="0">
                <a:solidFill>
                  <a:srgbClr val="0070C0"/>
                </a:solidFill>
              </a:rPr>
              <a:pPr/>
              <a:t>26</a:t>
            </a:fld>
            <a:endParaRPr lang="en-US" dirty="0">
              <a:solidFill>
                <a:srgbClr val="0070C0"/>
              </a:solidFill>
            </a:endParaRPr>
          </a:p>
        </p:txBody>
      </p:sp>
      <p:sp>
        <p:nvSpPr>
          <p:cNvPr id="6" name="Content Placeholder 5">
            <a:extLst>
              <a:ext uri="{FF2B5EF4-FFF2-40B4-BE49-F238E27FC236}">
                <a16:creationId xmlns:a16="http://schemas.microsoft.com/office/drawing/2014/main" id="{9BF24988-3406-4359-8C67-C4252F0D6D60}"/>
              </a:ext>
            </a:extLst>
          </p:cNvPr>
          <p:cNvSpPr>
            <a:spLocks noGrp="1"/>
          </p:cNvSpPr>
          <p:nvPr>
            <p:ph idx="1"/>
          </p:nvPr>
        </p:nvSpPr>
        <p:spPr>
          <a:xfrm>
            <a:off x="4429126" y="352425"/>
            <a:ext cx="7400924" cy="6086475"/>
          </a:xfrm>
        </p:spPr>
        <p:txBody>
          <a:bodyPr>
            <a:normAutofit lnSpcReduction="10000"/>
          </a:bodyPr>
          <a:lstStyle/>
          <a:p>
            <a:r>
              <a:rPr lang="en-US" b="1" dirty="0">
                <a:solidFill>
                  <a:schemeClr val="accent2">
                    <a:lumMod val="75000"/>
                  </a:schemeClr>
                </a:solidFill>
              </a:rPr>
              <a:t>Step 5</a:t>
            </a:r>
            <a:r>
              <a:rPr lang="en-US" dirty="0"/>
              <a:t>	</a:t>
            </a:r>
          </a:p>
          <a:p>
            <a:pPr lvl="1"/>
            <a:r>
              <a:rPr lang="en-US" dirty="0"/>
              <a:t>Identify 3-5 people from these towns to sit on unmet needs – guidelines include faith based, minority, business, bank/mortgage, legal, someone from the funeral business and someone with a psychological/medical background).</a:t>
            </a:r>
          </a:p>
          <a:p>
            <a:r>
              <a:rPr lang="en-US" dirty="0"/>
              <a:t> </a:t>
            </a:r>
          </a:p>
          <a:p>
            <a:r>
              <a:rPr lang="en-US" b="1" dirty="0">
                <a:solidFill>
                  <a:schemeClr val="accent2">
                    <a:lumMod val="75000"/>
                  </a:schemeClr>
                </a:solidFill>
              </a:rPr>
              <a:t>Step 6</a:t>
            </a:r>
          </a:p>
          <a:p>
            <a:pPr lvl="1"/>
            <a:r>
              <a:rPr lang="en-US" dirty="0"/>
              <a:t>Draw up guidelines and priorities for assistance at unmet needs table: What needs do you want to fund?  Utilities, funereal, rent/mortgage, food, medical, etc.? Will you consider extenuating circumstances (disability, special needs, age)? Will you consider income guidelines? Is the goal recovery to “normal” ? Who will be considered “victims?” This ideally will be identified on a statewide basis. But towns can add their own criteria – rural areas have different needs than cities.</a:t>
            </a:r>
          </a:p>
          <a:p>
            <a:pPr lvl="1"/>
            <a:endParaRPr lang="en-US" dirty="0"/>
          </a:p>
          <a:p>
            <a:r>
              <a:rPr lang="en-US" b="1" dirty="0">
                <a:solidFill>
                  <a:schemeClr val="accent2">
                    <a:lumMod val="75000"/>
                  </a:schemeClr>
                </a:solidFill>
              </a:rPr>
              <a:t> Step 7</a:t>
            </a:r>
            <a:r>
              <a:rPr lang="en-US" dirty="0">
                <a:solidFill>
                  <a:schemeClr val="accent2">
                    <a:lumMod val="75000"/>
                  </a:schemeClr>
                </a:solidFill>
              </a:rPr>
              <a:t>	</a:t>
            </a:r>
          </a:p>
          <a:p>
            <a:pPr lvl="1"/>
            <a:r>
              <a:rPr lang="en-US" dirty="0"/>
              <a:t>Who are the funders?  Community Foundation?  Other partners might include other charities, non-profits and business partners.  If they cannot assist monetarily, they may want to donate services -- i.e, a mortgage broker or attorney can provide guidance or a funeral director can provide reduced services.</a:t>
            </a:r>
          </a:p>
          <a:p>
            <a:endParaRPr lang="en-US" dirty="0"/>
          </a:p>
        </p:txBody>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EXAMPLE: </a:t>
            </a:r>
            <a:br>
              <a:rPr lang="en-US" sz="3600" dirty="0">
                <a:solidFill>
                  <a:srgbClr val="FFFFFF"/>
                </a:solidFill>
              </a:rPr>
            </a:br>
            <a:r>
              <a:rPr lang="en-US" sz="3600" dirty="0">
                <a:solidFill>
                  <a:srgbClr val="FFFFFF"/>
                </a:solidFill>
              </a:rPr>
              <a:t/>
            </a:r>
            <a:br>
              <a:rPr lang="en-US" sz="3600" dirty="0">
                <a:solidFill>
                  <a:srgbClr val="FFFFFF"/>
                </a:solidFill>
              </a:rPr>
            </a:br>
            <a:r>
              <a:rPr lang="en-US" sz="3600" dirty="0">
                <a:solidFill>
                  <a:srgbClr val="FFFFFF"/>
                </a:solidFill>
              </a:rPr>
              <a:t>Berkshire Taconic Community Foundation’s Action Plan</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377330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0E2B85DD-3CB0-4233-9128-DDE89FBBA13B}"/>
              </a:ext>
            </a:extLst>
          </p:cNvPr>
          <p:cNvSpPr>
            <a:spLocks noGrp="1"/>
          </p:cNvSpPr>
          <p:nvPr>
            <p:ph type="sldNum" sz="quarter" idx="12"/>
          </p:nvPr>
        </p:nvSpPr>
        <p:spPr/>
        <p:txBody>
          <a:bodyPr/>
          <a:lstStyle/>
          <a:p>
            <a:fld id="{D57F1E4F-1CFF-5643-939E-217C01CDF565}" type="slidenum">
              <a:rPr lang="en-US" smtClean="0">
                <a:solidFill>
                  <a:srgbClr val="0070C0"/>
                </a:solidFill>
              </a:rPr>
              <a:pPr/>
              <a:t>27</a:t>
            </a:fld>
            <a:endParaRPr lang="en-US" dirty="0">
              <a:solidFill>
                <a:srgbClr val="0070C0"/>
              </a:solidFill>
            </a:endParaRPr>
          </a:p>
        </p:txBody>
      </p:sp>
      <p:sp>
        <p:nvSpPr>
          <p:cNvPr id="6" name="Content Placeholder 5">
            <a:extLst>
              <a:ext uri="{FF2B5EF4-FFF2-40B4-BE49-F238E27FC236}">
                <a16:creationId xmlns:a16="http://schemas.microsoft.com/office/drawing/2014/main" id="{9BF24988-3406-4359-8C67-C4252F0D6D60}"/>
              </a:ext>
            </a:extLst>
          </p:cNvPr>
          <p:cNvSpPr>
            <a:spLocks noGrp="1"/>
          </p:cNvSpPr>
          <p:nvPr>
            <p:ph idx="1"/>
          </p:nvPr>
        </p:nvSpPr>
        <p:spPr>
          <a:xfrm>
            <a:off x="4429126" y="352425"/>
            <a:ext cx="7400924" cy="6086475"/>
          </a:xfrm>
        </p:spPr>
        <p:txBody>
          <a:bodyPr>
            <a:normAutofit fontScale="92500" lnSpcReduction="10000"/>
          </a:bodyPr>
          <a:lstStyle/>
          <a:p>
            <a:r>
              <a:rPr lang="en-US" b="1" dirty="0">
                <a:solidFill>
                  <a:schemeClr val="accent2">
                    <a:lumMod val="75000"/>
                  </a:schemeClr>
                </a:solidFill>
              </a:rPr>
              <a:t>Step 8</a:t>
            </a:r>
            <a:r>
              <a:rPr lang="en-US" dirty="0">
                <a:solidFill>
                  <a:schemeClr val="accent2">
                    <a:lumMod val="75000"/>
                  </a:schemeClr>
                </a:solidFill>
              </a:rPr>
              <a:t>	</a:t>
            </a:r>
          </a:p>
          <a:p>
            <a:pPr lvl="1"/>
            <a:r>
              <a:rPr lang="en-US" dirty="0"/>
              <a:t>Identify who will coordinate the table, the intake, the vetting of clients.  This is the difficult part and you may want to hire someone to do this.  You need someone to track funding – worksheets and sample tracker are available. What will be the review process?  Ideally, there will be case managers involved in reviewing and vetting cases – is there a social services individual available for volunteering or hiring?</a:t>
            </a:r>
          </a:p>
          <a:p>
            <a:r>
              <a:rPr lang="en-US" dirty="0"/>
              <a:t> </a:t>
            </a:r>
          </a:p>
          <a:p>
            <a:r>
              <a:rPr lang="en-US" b="1" dirty="0">
                <a:solidFill>
                  <a:schemeClr val="accent2">
                    <a:lumMod val="75000"/>
                  </a:schemeClr>
                </a:solidFill>
              </a:rPr>
              <a:t>Step 9</a:t>
            </a:r>
            <a:r>
              <a:rPr lang="en-US" dirty="0"/>
              <a:t>	</a:t>
            </a:r>
          </a:p>
          <a:p>
            <a:pPr lvl="1"/>
            <a:r>
              <a:rPr lang="en-US" dirty="0"/>
              <a:t>Utilize standard form (sample available). This can be amended to provide for certain needs or guidelines group may want.</a:t>
            </a:r>
          </a:p>
          <a:p>
            <a:r>
              <a:rPr lang="en-US" dirty="0"/>
              <a:t> </a:t>
            </a:r>
          </a:p>
          <a:p>
            <a:r>
              <a:rPr lang="en-US" b="1" dirty="0">
                <a:solidFill>
                  <a:schemeClr val="accent2">
                    <a:lumMod val="75000"/>
                  </a:schemeClr>
                </a:solidFill>
              </a:rPr>
              <a:t>Step 10</a:t>
            </a:r>
            <a:r>
              <a:rPr lang="en-US" dirty="0"/>
              <a:t>	</a:t>
            </a:r>
          </a:p>
          <a:p>
            <a:pPr lvl="1"/>
            <a:r>
              <a:rPr lang="en-US" dirty="0"/>
              <a:t>Ensure that there is no duplication of benefits – if a client is receiving help from one area, it may negate ability to receive from state, federal or other area.</a:t>
            </a:r>
          </a:p>
          <a:p>
            <a:r>
              <a:rPr lang="en-US" dirty="0"/>
              <a:t> </a:t>
            </a:r>
          </a:p>
          <a:p>
            <a:r>
              <a:rPr lang="en-US" b="1" dirty="0">
                <a:solidFill>
                  <a:schemeClr val="accent2">
                    <a:lumMod val="75000"/>
                  </a:schemeClr>
                </a:solidFill>
              </a:rPr>
              <a:t>Step 11	</a:t>
            </a:r>
          </a:p>
          <a:p>
            <a:pPr lvl="1"/>
            <a:r>
              <a:rPr lang="en-US" dirty="0"/>
              <a:t>Remember, the unmet needs structure is dependent upon the needs of the local community as well as the nature and resources of the disaster.</a:t>
            </a:r>
          </a:p>
          <a:p>
            <a:r>
              <a:rPr lang="en-US" dirty="0"/>
              <a:t>		</a:t>
            </a:r>
          </a:p>
          <a:p>
            <a:endParaRPr lang="en-US" dirty="0"/>
          </a:p>
        </p:txBody>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EXAMPLE: </a:t>
            </a:r>
            <a:br>
              <a:rPr lang="en-US" sz="3600" dirty="0">
                <a:solidFill>
                  <a:srgbClr val="FFFFFF"/>
                </a:solidFill>
              </a:rPr>
            </a:br>
            <a:r>
              <a:rPr lang="en-US" sz="3600" dirty="0">
                <a:solidFill>
                  <a:srgbClr val="FFFFFF"/>
                </a:solidFill>
              </a:rPr>
              <a:t/>
            </a:r>
            <a:br>
              <a:rPr lang="en-US" sz="3600" dirty="0">
                <a:solidFill>
                  <a:srgbClr val="FFFFFF"/>
                </a:solidFill>
              </a:rPr>
            </a:br>
            <a:r>
              <a:rPr lang="en-US" sz="3600" dirty="0">
                <a:solidFill>
                  <a:srgbClr val="FFFFFF"/>
                </a:solidFill>
              </a:rPr>
              <a:t>Berkshire Taconic Community Foundation’s Action Plan</a:t>
            </a:r>
            <a:br>
              <a:rPr lang="en-US" sz="3600" dirty="0">
                <a:solidFill>
                  <a:srgbClr val="FFFFFF"/>
                </a:solidFill>
              </a:rPr>
            </a:br>
            <a:endParaRPr lang="en-US" sz="3600" dirty="0">
              <a:solidFill>
                <a:srgbClr val="FFFFFF"/>
              </a:solidFill>
            </a:endParaRPr>
          </a:p>
        </p:txBody>
      </p:sp>
    </p:spTree>
    <p:extLst>
      <p:ext uri="{BB962C8B-B14F-4D97-AF65-F5344CB8AC3E}">
        <p14:creationId xmlns:p14="http://schemas.microsoft.com/office/powerpoint/2010/main" val="1560913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685F8-1E11-B248-AA11-054525D1C067}"/>
              </a:ext>
            </a:extLst>
          </p:cNvPr>
          <p:cNvSpPr>
            <a:spLocks noGrp="1"/>
          </p:cNvSpPr>
          <p:nvPr>
            <p:ph type="title"/>
          </p:nvPr>
        </p:nvSpPr>
        <p:spPr/>
        <p:txBody>
          <a:bodyPr/>
          <a:lstStyle/>
          <a:p>
            <a:r>
              <a:rPr lang="en-US" dirty="0"/>
              <a:t/>
            </a:r>
            <a:br>
              <a:rPr lang="en-US" dirty="0"/>
            </a:br>
            <a:r>
              <a:rPr lang="en-US" dirty="0"/>
              <a:t>Disaster Case Management Approach</a:t>
            </a:r>
          </a:p>
        </p:txBody>
      </p:sp>
      <p:sp>
        <p:nvSpPr>
          <p:cNvPr id="3" name="Content Placeholder 2">
            <a:extLst>
              <a:ext uri="{FF2B5EF4-FFF2-40B4-BE49-F238E27FC236}">
                <a16:creationId xmlns:a16="http://schemas.microsoft.com/office/drawing/2014/main" id="{00D64F5C-8BC7-344F-96D6-A8B60E71057E}"/>
              </a:ext>
            </a:extLst>
          </p:cNvPr>
          <p:cNvSpPr>
            <a:spLocks noGrp="1"/>
          </p:cNvSpPr>
          <p:nvPr>
            <p:ph idx="1"/>
          </p:nvPr>
        </p:nvSpPr>
        <p:spPr>
          <a:xfrm>
            <a:off x="1097280" y="2083859"/>
            <a:ext cx="10058400" cy="4023360"/>
          </a:xfrm>
        </p:spPr>
        <p:txBody>
          <a:bodyPr>
            <a:normAutofit lnSpcReduction="10000"/>
          </a:bodyPr>
          <a:lstStyle/>
          <a:p>
            <a:pPr lvl="1">
              <a:buFont typeface="Arial" panose="020B0604020202020204" pitchFamily="34" charset="0"/>
              <a:buChar char="•"/>
            </a:pPr>
            <a:r>
              <a:rPr lang="en-US" sz="2400" dirty="0"/>
              <a:t>Local Long-Term Recovery Committees can and should use the disaster case management process to help survivors identify unmet needs. </a:t>
            </a:r>
          </a:p>
          <a:p>
            <a:pPr marL="201168" lvl="1" indent="0">
              <a:buNone/>
            </a:pPr>
            <a:endParaRPr lang="en-US" sz="2400" dirty="0"/>
          </a:p>
          <a:p>
            <a:pPr lvl="1">
              <a:buFont typeface="Arial" panose="020B0604020202020204" pitchFamily="34" charset="0"/>
              <a:buChar char="•"/>
            </a:pPr>
            <a:r>
              <a:rPr lang="en-US" sz="2400" dirty="0"/>
              <a:t>Federal and State funds should be maximized. </a:t>
            </a:r>
          </a:p>
          <a:p>
            <a:pPr marL="201168" lvl="1" indent="0">
              <a:buNone/>
            </a:pPr>
            <a:endParaRPr lang="en-US" sz="2400" dirty="0"/>
          </a:p>
          <a:p>
            <a:pPr lvl="1">
              <a:buFont typeface="Arial" panose="020B0604020202020204" pitchFamily="34" charset="0"/>
              <a:buChar char="•"/>
            </a:pPr>
            <a:r>
              <a:rPr lang="en-US" sz="2400" dirty="0"/>
              <a:t>Through disaster case management* disaster-related unmet needs </a:t>
            </a:r>
            <a:r>
              <a:rPr lang="en-US" sz="2400" u="sng" dirty="0"/>
              <a:t>must</a:t>
            </a:r>
            <a:r>
              <a:rPr lang="en-US" sz="2400" dirty="0"/>
              <a:t> be verified to avoid duplication of benefits. </a:t>
            </a:r>
          </a:p>
          <a:p>
            <a:pPr marL="201168" lvl="1" indent="0">
              <a:buNone/>
            </a:pPr>
            <a:endParaRPr lang="en-US" sz="2400" dirty="0"/>
          </a:p>
          <a:p>
            <a:pPr marL="384048" lvl="2" indent="0">
              <a:buNone/>
            </a:pPr>
            <a:r>
              <a:rPr lang="en-US" sz="2000" i="1" dirty="0"/>
              <a:t>*</a:t>
            </a:r>
            <a:r>
              <a:rPr lang="en-US" sz="2000" b="1" i="1" dirty="0"/>
              <a:t>Please note</a:t>
            </a:r>
            <a:r>
              <a:rPr lang="en-US" sz="2000" i="1" dirty="0"/>
              <a:t>: Although there is no disaster case management funding from the federal</a:t>
            </a:r>
          </a:p>
          <a:p>
            <a:pPr marL="384048" lvl="2" indent="0">
              <a:buNone/>
            </a:pPr>
            <a:r>
              <a:rPr lang="en-US" sz="2000" i="1" dirty="0"/>
              <a:t>  government for COVID now, towns will need to establish a case management </a:t>
            </a:r>
          </a:p>
          <a:p>
            <a:pPr marL="384048" lvl="2" indent="0">
              <a:buNone/>
            </a:pPr>
            <a:r>
              <a:rPr lang="en-US" sz="2000" i="1" dirty="0"/>
              <a:t>  process to address local unmet needs.</a:t>
            </a:r>
          </a:p>
          <a:p>
            <a:pPr lvl="1">
              <a:buFont typeface="Arial" panose="020B0604020202020204" pitchFamily="34" charset="0"/>
              <a:buChar char="•"/>
            </a:pPr>
            <a:endParaRPr lang="en-US" sz="2400" dirty="0"/>
          </a:p>
          <a:p>
            <a:endParaRPr lang="en-US" dirty="0"/>
          </a:p>
        </p:txBody>
      </p:sp>
      <p:sp>
        <p:nvSpPr>
          <p:cNvPr id="4" name="Slide Number Placeholder 3">
            <a:extLst>
              <a:ext uri="{FF2B5EF4-FFF2-40B4-BE49-F238E27FC236}">
                <a16:creationId xmlns:a16="http://schemas.microsoft.com/office/drawing/2014/main" id="{A89C5C44-66B6-4E13-B04F-3447CE87C5A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93526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672F77BD-6E69-453F-BCDE-076A194AD5E7}"/>
              </a:ext>
            </a:extLst>
          </p:cNvPr>
          <p:cNvSpPr>
            <a:spLocks noGrp="1"/>
          </p:cNvSpPr>
          <p:nvPr>
            <p:ph type="sldNum" sz="quarter" idx="12"/>
          </p:nvPr>
        </p:nvSpPr>
        <p:spPr/>
        <p:txBody>
          <a:bodyPr/>
          <a:lstStyle/>
          <a:p>
            <a:fld id="{D57F1E4F-1CFF-5643-939E-217C01CDF565}" type="slidenum">
              <a:rPr lang="en-US" smtClean="0">
                <a:solidFill>
                  <a:srgbClr val="0070C0"/>
                </a:solidFill>
              </a:rPr>
              <a:pPr/>
              <a:t>29</a:t>
            </a:fld>
            <a:endParaRPr lang="en-US" dirty="0">
              <a:solidFill>
                <a:srgbClr val="0070C0"/>
              </a:solidFill>
            </a:endParaRPr>
          </a:p>
        </p:txBody>
      </p:sp>
      <p:graphicFrame>
        <p:nvGraphicFramePr>
          <p:cNvPr id="5" name="Content Placeholder 2">
            <a:extLst>
              <a:ext uri="{FF2B5EF4-FFF2-40B4-BE49-F238E27FC236}">
                <a16:creationId xmlns:a16="http://schemas.microsoft.com/office/drawing/2014/main" id="{3C9B8F11-DA47-4BC9-A5E2-0A7B15531766}"/>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1787053716"/>
              </p:ext>
            </p:extLst>
          </p:nvPr>
        </p:nvGraphicFramePr>
        <p:xfrm>
          <a:off x="4741864" y="639763"/>
          <a:ext cx="6751720" cy="5771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92370" y="516835"/>
            <a:ext cx="3084844" cy="5772840"/>
          </a:xfrm>
        </p:spPr>
        <p:txBody>
          <a:bodyPr anchor="ctr">
            <a:normAutofit/>
          </a:bodyPr>
          <a:lstStyle/>
          <a:p>
            <a:r>
              <a:rPr lang="en-US" sz="3600" b="1" dirty="0">
                <a:solidFill>
                  <a:srgbClr val="FFFFFF"/>
                </a:solidFill>
              </a:rPr>
              <a:t>Disaster Case Management: Mission Statement to Unmet Needs Tables</a:t>
            </a:r>
          </a:p>
        </p:txBody>
      </p:sp>
    </p:spTree>
    <p:extLst>
      <p:ext uri="{BB962C8B-B14F-4D97-AF65-F5344CB8AC3E}">
        <p14:creationId xmlns:p14="http://schemas.microsoft.com/office/powerpoint/2010/main" val="4066557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A582-1B84-2448-8D9C-2FBC8965BE19}"/>
              </a:ext>
            </a:extLst>
          </p:cNvPr>
          <p:cNvSpPr>
            <a:spLocks noGrp="1"/>
          </p:cNvSpPr>
          <p:nvPr>
            <p:ph type="title"/>
          </p:nvPr>
        </p:nvSpPr>
        <p:spPr>
          <a:xfrm>
            <a:off x="1154083" y="825627"/>
            <a:ext cx="10058400" cy="3566160"/>
          </a:xfrm>
        </p:spPr>
        <p:txBody>
          <a:bodyPr/>
          <a:lstStyle/>
          <a:p>
            <a:r>
              <a:rPr lang="en-US" dirty="0"/>
              <a:t>Our Shared Challenge</a:t>
            </a:r>
          </a:p>
        </p:txBody>
      </p:sp>
      <p:sp>
        <p:nvSpPr>
          <p:cNvPr id="3" name="Slide Number Placeholder 2">
            <a:extLst>
              <a:ext uri="{FF2B5EF4-FFF2-40B4-BE49-F238E27FC236}">
                <a16:creationId xmlns:a16="http://schemas.microsoft.com/office/drawing/2014/main" id="{21774E07-90B7-46DC-A242-7B054D8D99C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419830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FD6D59F6-7ADD-494F-8750-CE83C9559676}"/>
              </a:ext>
            </a:extLst>
          </p:cNvPr>
          <p:cNvSpPr>
            <a:spLocks noGrp="1"/>
          </p:cNvSpPr>
          <p:nvPr>
            <p:ph type="sldNum" sz="quarter" idx="12"/>
          </p:nvPr>
        </p:nvSpPr>
        <p:spPr>
          <a:xfrm>
            <a:off x="10123055" y="6459785"/>
            <a:ext cx="1089428" cy="365125"/>
          </a:xfrm>
        </p:spPr>
        <p:txBody>
          <a:bodyPr>
            <a:normAutofit/>
          </a:bodyPr>
          <a:lstStyle/>
          <a:p>
            <a:pPr>
              <a:spcAft>
                <a:spcPts val="600"/>
              </a:spcAft>
            </a:pPr>
            <a:fld id="{D57F1E4F-1CFF-5643-939E-217C01CDF565}" type="slidenum">
              <a:rPr lang="en-US">
                <a:solidFill>
                  <a:schemeClr val="tx2"/>
                </a:solidFill>
              </a:rPr>
              <a:pPr>
                <a:spcAft>
                  <a:spcPts val="600"/>
                </a:spcAft>
              </a:pPr>
              <a:t>30</a:t>
            </a:fld>
            <a:endParaRPr lang="en-US">
              <a:solidFill>
                <a:schemeClr val="tx2"/>
              </a:solidFill>
            </a:endParaRPr>
          </a:p>
        </p:txBody>
      </p:sp>
      <p:sp>
        <p:nvSpPr>
          <p:cNvPr id="3" name="Content Placeholder 2"/>
          <p:cNvSpPr>
            <a:spLocks noGrp="1"/>
          </p:cNvSpPr>
          <p:nvPr>
            <p:ph idx="1"/>
          </p:nvPr>
        </p:nvSpPr>
        <p:spPr>
          <a:xfrm>
            <a:off x="4742016" y="605896"/>
            <a:ext cx="6413663" cy="5646208"/>
          </a:xfrm>
        </p:spPr>
        <p:txBody>
          <a:bodyPr anchor="ctr">
            <a:normAutofit/>
          </a:bodyPr>
          <a:lstStyle/>
          <a:p>
            <a:r>
              <a:rPr lang="en-US" b="1" dirty="0"/>
              <a:t>Decide who is a victim of the COVID-19 disaster. A definition might be someone who has suffered a specific loss, need or hardship due to this disaster.  </a:t>
            </a:r>
          </a:p>
          <a:p>
            <a:endParaRPr lang="en-US" dirty="0"/>
          </a:p>
          <a:p>
            <a:pPr lvl="1">
              <a:buFont typeface="Arial" panose="020B0604020202020204" pitchFamily="34" charset="0"/>
              <a:buChar char="•"/>
            </a:pPr>
            <a:r>
              <a:rPr lang="en-US" dirty="0"/>
              <a:t>This will provide transparency to funders and the public regarding the population this LTRC intends to serve</a:t>
            </a:r>
          </a:p>
          <a:p>
            <a:pPr lvl="1">
              <a:buFont typeface="Arial" panose="020B0604020202020204" pitchFamily="34" charset="0"/>
              <a:buChar char="•"/>
            </a:pPr>
            <a:r>
              <a:rPr lang="en-US" dirty="0"/>
              <a:t>Identified unmet needs should be verified to avoid a duplication of benefits.  </a:t>
            </a:r>
          </a:p>
          <a:p>
            <a:endParaRPr lang="en-US" dirty="0"/>
          </a:p>
        </p:txBody>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Assistance Guidelines</a:t>
            </a:r>
          </a:p>
        </p:txBody>
      </p:sp>
    </p:spTree>
    <p:extLst>
      <p:ext uri="{BB962C8B-B14F-4D97-AF65-F5344CB8AC3E}">
        <p14:creationId xmlns:p14="http://schemas.microsoft.com/office/powerpoint/2010/main" val="1308829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Planning for Effective Efforts</a:t>
            </a:r>
          </a:p>
        </p:txBody>
      </p:sp>
      <p:graphicFrame>
        <p:nvGraphicFramePr>
          <p:cNvPr id="5" name="Content Placeholder 2">
            <a:extLst>
              <a:ext uri="{FF2B5EF4-FFF2-40B4-BE49-F238E27FC236}">
                <a16:creationId xmlns:a16="http://schemas.microsoft.com/office/drawing/2014/main" id="{F430A17D-482F-450B-AD2A-6E86107D561B}"/>
              </a:ext>
              <a:ext uri="{C183D7F6-B498-43B3-948B-1728B52AA6E4}">
                <adec:decorative xmlns:adec="http://schemas.microsoft.com/office/drawing/2017/decorative" xmlns="" val="1"/>
              </a:ext>
            </a:extLst>
          </p:cNvPr>
          <p:cNvGraphicFramePr>
            <a:graphicFrameLocks noGrp="1"/>
          </p:cNvGraphicFramePr>
          <p:nvPr>
            <p:ph idx="1"/>
            <p:extLst>
              <p:ext uri="{D42A27DB-BD31-4B8C-83A1-F6EECF244321}">
                <p14:modId xmlns:p14="http://schemas.microsoft.com/office/powerpoint/2010/main" val="918029965"/>
              </p:ext>
            </p:extLst>
          </p:nvPr>
        </p:nvGraphicFramePr>
        <p:xfrm>
          <a:off x="1096963" y="2098514"/>
          <a:ext cx="10058400" cy="4130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B0EB6582-6438-4F06-AA89-E0EAE9F98C09}"/>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226361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A582-1B84-2448-8D9C-2FBC8965BE19}"/>
              </a:ext>
            </a:extLst>
          </p:cNvPr>
          <p:cNvSpPr>
            <a:spLocks noGrp="1"/>
          </p:cNvSpPr>
          <p:nvPr>
            <p:ph type="title"/>
          </p:nvPr>
        </p:nvSpPr>
        <p:spPr/>
        <p:txBody>
          <a:bodyPr/>
          <a:lstStyle/>
          <a:p>
            <a:r>
              <a:rPr lang="en-US" dirty="0"/>
              <a:t>Next Steps and Resources</a:t>
            </a:r>
          </a:p>
        </p:txBody>
      </p:sp>
      <p:sp>
        <p:nvSpPr>
          <p:cNvPr id="4" name="Slide Number Placeholder 3">
            <a:extLst>
              <a:ext uri="{FF2B5EF4-FFF2-40B4-BE49-F238E27FC236}">
                <a16:creationId xmlns:a16="http://schemas.microsoft.com/office/drawing/2014/main" id="{4BAED4CD-E192-42C5-978E-4B792E1E3347}"/>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33051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52C4-8956-4715-9018-631795DC6FBC}"/>
              </a:ext>
            </a:extLst>
          </p:cNvPr>
          <p:cNvSpPr>
            <a:spLocks noGrp="1"/>
          </p:cNvSpPr>
          <p:nvPr>
            <p:ph type="title"/>
          </p:nvPr>
        </p:nvSpPr>
        <p:spPr/>
        <p:txBody>
          <a:bodyPr/>
          <a:lstStyle/>
          <a:p>
            <a:r>
              <a:rPr lang="en-US" dirty="0"/>
              <a:t>Outreach and Follow-up</a:t>
            </a:r>
          </a:p>
        </p:txBody>
      </p:sp>
      <p:sp>
        <p:nvSpPr>
          <p:cNvPr id="3" name="Content Placeholder 2">
            <a:extLst>
              <a:ext uri="{FF2B5EF4-FFF2-40B4-BE49-F238E27FC236}">
                <a16:creationId xmlns:a16="http://schemas.microsoft.com/office/drawing/2014/main" id="{218B739C-D086-47F5-BA90-F4B4B0763567}"/>
              </a:ext>
            </a:extLst>
          </p:cNvPr>
          <p:cNvSpPr>
            <a:spLocks noGrp="1"/>
          </p:cNvSpPr>
          <p:nvPr>
            <p:ph idx="1"/>
          </p:nvPr>
        </p:nvSpPr>
        <p:spPr/>
        <p:txBody>
          <a:bodyPr/>
          <a:lstStyle/>
          <a:p>
            <a:r>
              <a:rPr lang="en-US" sz="2400" b="1" dirty="0"/>
              <a:t>Office of the Governor, DEMHS, and VOAD will:</a:t>
            </a:r>
          </a:p>
          <a:p>
            <a:endParaRPr lang="en-US" sz="1100" dirty="0"/>
          </a:p>
          <a:p>
            <a:pPr lvl="1">
              <a:lnSpc>
                <a:spcPct val="100000"/>
              </a:lnSpc>
              <a:buFont typeface="Wingdings" panose="05000000000000000000" pitchFamily="2" charset="2"/>
              <a:buChar char="Ø"/>
            </a:pPr>
            <a:r>
              <a:rPr lang="en-US" sz="2000" dirty="0"/>
              <a:t> Reach out through a series of webinars to connect with a wide range of stakeholders on                                                     local long-term recovery coordination, including:</a:t>
            </a:r>
          </a:p>
          <a:p>
            <a:pPr lvl="4">
              <a:buFont typeface="Arial" panose="020B0604020202020204" pitchFamily="34" charset="0"/>
              <a:buChar char="•"/>
            </a:pPr>
            <a:r>
              <a:rPr lang="en-US" sz="1800" dirty="0"/>
              <a:t>Elected officials and staffs</a:t>
            </a:r>
          </a:p>
          <a:p>
            <a:pPr lvl="4">
              <a:buFont typeface="Arial" panose="020B0604020202020204" pitchFamily="34" charset="0"/>
              <a:buChar char="•"/>
            </a:pPr>
            <a:r>
              <a:rPr lang="en-US" sz="1800" dirty="0"/>
              <a:t>Nonprofit leaders	</a:t>
            </a:r>
          </a:p>
          <a:p>
            <a:pPr lvl="4">
              <a:buFont typeface="Arial" panose="020B0604020202020204" pitchFamily="34" charset="0"/>
              <a:buChar char="•"/>
            </a:pPr>
            <a:r>
              <a:rPr lang="en-US" sz="1800" dirty="0"/>
              <a:t>Philanthropy</a:t>
            </a:r>
          </a:p>
          <a:p>
            <a:pPr lvl="4">
              <a:buFont typeface="Arial" panose="020B0604020202020204" pitchFamily="34" charset="0"/>
              <a:buChar char="•"/>
            </a:pPr>
            <a:r>
              <a:rPr lang="en-US" sz="1800" dirty="0"/>
              <a:t>Social Services leadership</a:t>
            </a:r>
          </a:p>
          <a:p>
            <a:pPr lvl="4">
              <a:buFont typeface="Arial" panose="020B0604020202020204" pitchFamily="34" charset="0"/>
              <a:buChar char="•"/>
            </a:pPr>
            <a:r>
              <a:rPr lang="en-US" sz="1800" dirty="0"/>
              <a:t>Advocacy groups</a:t>
            </a:r>
          </a:p>
          <a:p>
            <a:pPr lvl="3">
              <a:buFont typeface="Arial" panose="020B0604020202020204" pitchFamily="34" charset="0"/>
              <a:buChar char="•"/>
            </a:pPr>
            <a:endParaRPr lang="en-US" dirty="0"/>
          </a:p>
          <a:p>
            <a:pPr lvl="1">
              <a:buFont typeface="Wingdings" panose="05000000000000000000" pitchFamily="2" charset="2"/>
              <a:buChar char="Ø"/>
            </a:pPr>
            <a:r>
              <a:rPr lang="en-US" sz="2000" dirty="0"/>
              <a:t> Provide additional training, including follow-up training on unmet needs coordination</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48FD23C-AD70-4074-BAEC-1C2AE8E5FA62}"/>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57753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D59F6-7ADD-494F-8750-CE83C9559676}"/>
              </a:ext>
            </a:extLst>
          </p:cNvPr>
          <p:cNvSpPr>
            <a:spLocks noGrp="1"/>
          </p:cNvSpPr>
          <p:nvPr>
            <p:ph type="sldNum" sz="quarter" idx="12"/>
          </p:nvPr>
        </p:nvSpPr>
        <p:spPr/>
        <p:txBody>
          <a:bodyPr/>
          <a:lstStyle/>
          <a:p>
            <a:fld id="{D57F1E4F-1CFF-5643-939E-217C01CDF565}" type="slidenum">
              <a:rPr lang="en-US" smtClean="0"/>
              <a:pPr/>
              <a:t>34</a:t>
            </a:fld>
            <a:endParaRPr lang="en-US" dirty="0"/>
          </a:p>
        </p:txBody>
      </p:sp>
      <p:grpSp>
        <p:nvGrpSpPr>
          <p:cNvPr id="5" name="Group 4" descr="List of Key Contacts"/>
          <p:cNvGrpSpPr>
            <a:grpSpLocks noChangeAspect="1"/>
          </p:cNvGrpSpPr>
          <p:nvPr/>
        </p:nvGrpSpPr>
        <p:grpSpPr bwMode="auto">
          <a:xfrm>
            <a:off x="1897063" y="1814513"/>
            <a:ext cx="8874124" cy="4457699"/>
            <a:chOff x="1195" y="1143"/>
            <a:chExt cx="5590" cy="2808"/>
          </a:xfrm>
        </p:grpSpPr>
        <p:sp>
          <p:nvSpPr>
            <p:cNvPr id="6" name="AutoShape 3"/>
            <p:cNvSpPr>
              <a:spLocks noChangeAspect="1" noChangeArrowheads="1" noTextEdit="1"/>
            </p:cNvSpPr>
            <p:nvPr/>
          </p:nvSpPr>
          <p:spPr bwMode="auto">
            <a:xfrm>
              <a:off x="1199" y="1147"/>
              <a:ext cx="5499"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1199" y="1147"/>
              <a:ext cx="505" cy="55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1700" y="1147"/>
              <a:ext cx="4998" cy="55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1199" y="2253"/>
              <a:ext cx="505" cy="55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1700" y="2253"/>
              <a:ext cx="4998" cy="55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1199" y="3359"/>
              <a:ext cx="505" cy="55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1700" y="3359"/>
              <a:ext cx="4998" cy="557"/>
            </a:xfrm>
            <a:prstGeom prst="rect">
              <a:avLst/>
            </a:prstGeom>
            <a:solidFill>
              <a:srgbClr val="BDD7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5862" y="1156"/>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203-696-2640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5862" y="1292"/>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860-250-2478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3"/>
            <p:cNvSpPr>
              <a:spLocks noChangeArrowheads="1"/>
            </p:cNvSpPr>
            <p:nvPr/>
          </p:nvSpPr>
          <p:spPr bwMode="auto">
            <a:xfrm>
              <a:off x="2710" y="1432"/>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LTRC R-1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4"/>
            <p:cNvSpPr>
              <a:spLocks noChangeArrowheads="1"/>
            </p:cNvSpPr>
            <p:nvPr/>
          </p:nvSpPr>
          <p:spPr bwMode="auto">
            <a:xfrm>
              <a:off x="5862" y="1432"/>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203-854-0238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2662" y="1568"/>
              <a:ext cx="40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0000"/>
                  </a:solidFill>
                  <a:latin typeface="Calibri" panose="020F0502020204030204" pitchFamily="34" charset="0"/>
                </a:rPr>
                <a:t>  Norwalk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5862" y="1568"/>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203-722-1928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5862" y="1709"/>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860-685-8105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5862" y="1845"/>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860-250-3453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p:cNvSpPr>
              <a:spLocks noChangeArrowheads="1"/>
            </p:cNvSpPr>
            <p:nvPr/>
          </p:nvSpPr>
          <p:spPr bwMode="auto">
            <a:xfrm>
              <a:off x="2710" y="1985"/>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LTRC R-2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0"/>
            <p:cNvSpPr>
              <a:spLocks noChangeArrowheads="1"/>
            </p:cNvSpPr>
            <p:nvPr/>
          </p:nvSpPr>
          <p:spPr bwMode="auto">
            <a:xfrm>
              <a:off x="5862" y="1985"/>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203-874-6321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p:cNvSpPr>
              <a:spLocks noChangeArrowheads="1"/>
            </p:cNvSpPr>
            <p:nvPr/>
          </p:nvSpPr>
          <p:spPr bwMode="auto">
            <a:xfrm>
              <a:off x="2732" y="2121"/>
              <a:ext cx="4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Milford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p:cNvSpPr>
              <a:spLocks noChangeArrowheads="1"/>
            </p:cNvSpPr>
            <p:nvPr/>
          </p:nvSpPr>
          <p:spPr bwMode="auto">
            <a:xfrm>
              <a:off x="5862" y="2121"/>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203-671-6661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3"/>
            <p:cNvSpPr>
              <a:spLocks noChangeArrowheads="1"/>
            </p:cNvSpPr>
            <p:nvPr/>
          </p:nvSpPr>
          <p:spPr bwMode="auto">
            <a:xfrm>
              <a:off x="5862" y="2262"/>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860-529-6893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4"/>
            <p:cNvSpPr>
              <a:spLocks noChangeArrowheads="1"/>
            </p:cNvSpPr>
            <p:nvPr/>
          </p:nvSpPr>
          <p:spPr bwMode="auto">
            <a:xfrm>
              <a:off x="5862" y="2398"/>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860-250-2548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5"/>
            <p:cNvSpPr>
              <a:spLocks noChangeArrowheads="1"/>
            </p:cNvSpPr>
            <p:nvPr/>
          </p:nvSpPr>
          <p:spPr bwMode="auto">
            <a:xfrm>
              <a:off x="2710" y="2538"/>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LTRC R-3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6"/>
            <p:cNvSpPr>
              <a:spLocks noChangeArrowheads="1"/>
            </p:cNvSpPr>
            <p:nvPr/>
          </p:nvSpPr>
          <p:spPr bwMode="auto">
            <a:xfrm>
              <a:off x="5862" y="2538"/>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860-698-1387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7"/>
            <p:cNvSpPr>
              <a:spLocks noChangeArrowheads="1"/>
            </p:cNvSpPr>
            <p:nvPr/>
          </p:nvSpPr>
          <p:spPr bwMode="auto">
            <a:xfrm>
              <a:off x="2614" y="2674"/>
              <a:ext cx="3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Calibri" panose="020F0502020204030204" pitchFamily="34" charset="0"/>
                </a:rPr>
                <a:t>    Enfield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8"/>
            <p:cNvSpPr>
              <a:spLocks noChangeArrowheads="1"/>
            </p:cNvSpPr>
            <p:nvPr/>
          </p:nvSpPr>
          <p:spPr bwMode="auto">
            <a:xfrm>
              <a:off x="5862" y="2674"/>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860-614-1988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9"/>
            <p:cNvSpPr>
              <a:spLocks noChangeArrowheads="1"/>
            </p:cNvSpPr>
            <p:nvPr/>
          </p:nvSpPr>
          <p:spPr bwMode="auto">
            <a:xfrm>
              <a:off x="5862" y="2815"/>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860-465-5460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0"/>
            <p:cNvSpPr>
              <a:spLocks noChangeArrowheads="1"/>
            </p:cNvSpPr>
            <p:nvPr/>
          </p:nvSpPr>
          <p:spPr bwMode="auto">
            <a:xfrm>
              <a:off x="5862" y="2951"/>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860-250-3449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1"/>
            <p:cNvSpPr>
              <a:spLocks noChangeArrowheads="1"/>
            </p:cNvSpPr>
            <p:nvPr/>
          </p:nvSpPr>
          <p:spPr bwMode="auto">
            <a:xfrm>
              <a:off x="2710" y="3091"/>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LTRC R-4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p:cNvSpPr>
              <a:spLocks noChangeArrowheads="1"/>
            </p:cNvSpPr>
            <p:nvPr/>
          </p:nvSpPr>
          <p:spPr bwMode="auto">
            <a:xfrm>
              <a:off x="5862" y="3091"/>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860-465-3044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p:cNvSpPr>
              <a:spLocks noChangeArrowheads="1"/>
            </p:cNvSpPr>
            <p:nvPr/>
          </p:nvSpPr>
          <p:spPr bwMode="auto">
            <a:xfrm>
              <a:off x="2666" y="3227"/>
              <a:ext cx="54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Colchester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p:cNvSpPr>
              <a:spLocks noChangeArrowheads="1"/>
            </p:cNvSpPr>
            <p:nvPr/>
          </p:nvSpPr>
          <p:spPr bwMode="auto">
            <a:xfrm>
              <a:off x="5862" y="3227"/>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860-208-3787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p:cNvSpPr>
              <a:spLocks noChangeArrowheads="1"/>
            </p:cNvSpPr>
            <p:nvPr/>
          </p:nvSpPr>
          <p:spPr bwMode="auto">
            <a:xfrm>
              <a:off x="5862" y="3368"/>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203-591-3509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6"/>
            <p:cNvSpPr>
              <a:spLocks noChangeArrowheads="1"/>
            </p:cNvSpPr>
            <p:nvPr/>
          </p:nvSpPr>
          <p:spPr bwMode="auto">
            <a:xfrm>
              <a:off x="5862" y="3504"/>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860-250-2535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p:cNvSpPr>
              <a:spLocks noChangeArrowheads="1"/>
            </p:cNvSpPr>
            <p:nvPr/>
          </p:nvSpPr>
          <p:spPr bwMode="auto">
            <a:xfrm>
              <a:off x="2710" y="3644"/>
              <a:ext cx="46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LTRC R-5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p:cNvSpPr>
              <a:spLocks noChangeArrowheads="1"/>
            </p:cNvSpPr>
            <p:nvPr/>
          </p:nvSpPr>
          <p:spPr bwMode="auto">
            <a:xfrm>
              <a:off x="5862" y="3644"/>
              <a:ext cx="91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Wk: 860-489-2220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p:cNvSpPr>
              <a:spLocks noChangeArrowheads="1"/>
            </p:cNvSpPr>
            <p:nvPr/>
          </p:nvSpPr>
          <p:spPr bwMode="auto">
            <a:xfrm>
              <a:off x="2666" y="3780"/>
              <a:ext cx="54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Torrington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0"/>
            <p:cNvSpPr>
              <a:spLocks noChangeArrowheads="1"/>
            </p:cNvSpPr>
            <p:nvPr/>
          </p:nvSpPr>
          <p:spPr bwMode="auto">
            <a:xfrm>
              <a:off x="5862" y="3780"/>
              <a:ext cx="92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Cell: 860-485-3262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1"/>
            <p:cNvSpPr>
              <a:spLocks noChangeArrowheads="1"/>
            </p:cNvSpPr>
            <p:nvPr/>
          </p:nvSpPr>
          <p:spPr bwMode="auto">
            <a:xfrm>
              <a:off x="1717" y="3433"/>
              <a:ext cx="57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John Field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2"/>
            <p:cNvSpPr>
              <a:spLocks noChangeArrowheads="1"/>
            </p:cNvSpPr>
            <p:nvPr/>
          </p:nvSpPr>
          <p:spPr bwMode="auto">
            <a:xfrm>
              <a:off x="2732" y="3433"/>
              <a:ext cx="4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DEHMS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3"/>
            <p:cNvSpPr>
              <a:spLocks noChangeArrowheads="1"/>
            </p:cNvSpPr>
            <p:nvPr/>
          </p:nvSpPr>
          <p:spPr bwMode="auto">
            <a:xfrm>
              <a:off x="3350" y="3433"/>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Region 5 Coordinator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4"/>
            <p:cNvSpPr>
              <a:spLocks noChangeArrowheads="1"/>
            </p:cNvSpPr>
            <p:nvPr/>
          </p:nvSpPr>
          <p:spPr bwMode="auto">
            <a:xfrm>
              <a:off x="4369" y="3433"/>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5"/>
            <p:cNvSpPr>
              <a:spLocks noChangeArrowheads="1"/>
            </p:cNvSpPr>
            <p:nvPr/>
          </p:nvSpPr>
          <p:spPr bwMode="auto">
            <a:xfrm>
              <a:off x="4412" y="3433"/>
              <a:ext cx="88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John.field@ct.gov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6"/>
            <p:cNvSpPr>
              <a:spLocks noChangeArrowheads="1"/>
            </p:cNvSpPr>
            <p:nvPr/>
          </p:nvSpPr>
          <p:spPr bwMode="auto">
            <a:xfrm>
              <a:off x="4412" y="3547"/>
              <a:ext cx="771" cy="9"/>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7"/>
            <p:cNvSpPr>
              <a:spLocks noChangeArrowheads="1"/>
            </p:cNvSpPr>
            <p:nvPr/>
          </p:nvSpPr>
          <p:spPr bwMode="auto">
            <a:xfrm>
              <a:off x="1717" y="3710"/>
              <a:ext cx="78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Martin Connor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48"/>
            <p:cNvSpPr>
              <a:spLocks noChangeArrowheads="1"/>
            </p:cNvSpPr>
            <p:nvPr/>
          </p:nvSpPr>
          <p:spPr bwMode="auto">
            <a:xfrm>
              <a:off x="3376" y="3644"/>
              <a:ext cx="101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Long Term Recovery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9"/>
            <p:cNvSpPr>
              <a:spLocks noChangeArrowheads="1"/>
            </p:cNvSpPr>
            <p:nvPr/>
          </p:nvSpPr>
          <p:spPr bwMode="auto">
            <a:xfrm>
              <a:off x="3350" y="3780"/>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Coordinator Region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0"/>
            <p:cNvSpPr>
              <a:spLocks noChangeArrowheads="1"/>
            </p:cNvSpPr>
            <p:nvPr/>
          </p:nvSpPr>
          <p:spPr bwMode="auto">
            <a:xfrm>
              <a:off x="4369" y="3714"/>
              <a:ext cx="14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563C1"/>
                  </a:solidFill>
                  <a:effectLst/>
                  <a:latin typeface="Calibri" panose="020F0502020204030204" pitchFamily="34" charset="0"/>
                </a:rPr>
                <a:t>Martin_Connor@torringtonct.org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1"/>
            <p:cNvSpPr>
              <a:spLocks noChangeArrowheads="1"/>
            </p:cNvSpPr>
            <p:nvPr/>
          </p:nvSpPr>
          <p:spPr bwMode="auto">
            <a:xfrm>
              <a:off x="4369" y="3815"/>
              <a:ext cx="1332" cy="5"/>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2"/>
            <p:cNvSpPr>
              <a:spLocks noChangeArrowheads="1"/>
            </p:cNvSpPr>
            <p:nvPr/>
          </p:nvSpPr>
          <p:spPr bwMode="auto">
            <a:xfrm>
              <a:off x="1717" y="2880"/>
              <a:ext cx="71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Mike Caplet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3"/>
            <p:cNvSpPr>
              <a:spLocks noChangeArrowheads="1"/>
            </p:cNvSpPr>
            <p:nvPr/>
          </p:nvSpPr>
          <p:spPr bwMode="auto">
            <a:xfrm>
              <a:off x="2732" y="2880"/>
              <a:ext cx="4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DEHMS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4"/>
            <p:cNvSpPr>
              <a:spLocks noChangeArrowheads="1"/>
            </p:cNvSpPr>
            <p:nvPr/>
          </p:nvSpPr>
          <p:spPr bwMode="auto">
            <a:xfrm>
              <a:off x="3350" y="2880"/>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Region 4 Coordinator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5"/>
            <p:cNvSpPr>
              <a:spLocks noChangeArrowheads="1"/>
            </p:cNvSpPr>
            <p:nvPr/>
          </p:nvSpPr>
          <p:spPr bwMode="auto">
            <a:xfrm>
              <a:off x="4369" y="2880"/>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6"/>
            <p:cNvSpPr>
              <a:spLocks noChangeArrowheads="1"/>
            </p:cNvSpPr>
            <p:nvPr/>
          </p:nvSpPr>
          <p:spPr bwMode="auto">
            <a:xfrm>
              <a:off x="4412" y="2880"/>
              <a:ext cx="112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Michael.Caplet@ct.gov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7"/>
            <p:cNvSpPr>
              <a:spLocks noChangeArrowheads="1"/>
            </p:cNvSpPr>
            <p:nvPr/>
          </p:nvSpPr>
          <p:spPr bwMode="auto">
            <a:xfrm>
              <a:off x="4412" y="2995"/>
              <a:ext cx="1002" cy="8"/>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8"/>
            <p:cNvSpPr>
              <a:spLocks noChangeArrowheads="1"/>
            </p:cNvSpPr>
            <p:nvPr/>
          </p:nvSpPr>
          <p:spPr bwMode="auto">
            <a:xfrm>
              <a:off x="1717" y="3157"/>
              <a:ext cx="77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Michael Licata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9"/>
            <p:cNvSpPr>
              <a:spLocks noChangeArrowheads="1"/>
            </p:cNvSpPr>
            <p:nvPr/>
          </p:nvSpPr>
          <p:spPr bwMode="auto">
            <a:xfrm>
              <a:off x="3376" y="3091"/>
              <a:ext cx="101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Long Term Recovery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0"/>
            <p:cNvSpPr>
              <a:spLocks noChangeArrowheads="1"/>
            </p:cNvSpPr>
            <p:nvPr/>
          </p:nvSpPr>
          <p:spPr bwMode="auto">
            <a:xfrm>
              <a:off x="3350" y="3227"/>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Coordinator Region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1"/>
            <p:cNvSpPr>
              <a:spLocks noChangeArrowheads="1"/>
            </p:cNvSpPr>
            <p:nvPr/>
          </p:nvSpPr>
          <p:spPr bwMode="auto">
            <a:xfrm>
              <a:off x="4369" y="3157"/>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2"/>
            <p:cNvSpPr>
              <a:spLocks noChangeArrowheads="1"/>
            </p:cNvSpPr>
            <p:nvPr/>
          </p:nvSpPr>
          <p:spPr bwMode="auto">
            <a:xfrm>
              <a:off x="4412" y="3157"/>
              <a:ext cx="12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mlicata@windhamct.com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3"/>
            <p:cNvSpPr>
              <a:spLocks noChangeArrowheads="1"/>
            </p:cNvSpPr>
            <p:nvPr/>
          </p:nvSpPr>
          <p:spPr bwMode="auto">
            <a:xfrm>
              <a:off x="4412" y="3271"/>
              <a:ext cx="1102" cy="9"/>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64"/>
            <p:cNvSpPr>
              <a:spLocks noChangeArrowheads="1"/>
            </p:cNvSpPr>
            <p:nvPr/>
          </p:nvSpPr>
          <p:spPr bwMode="auto">
            <a:xfrm>
              <a:off x="1717" y="2327"/>
              <a:ext cx="77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William Turley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5"/>
            <p:cNvSpPr>
              <a:spLocks noChangeArrowheads="1"/>
            </p:cNvSpPr>
            <p:nvPr/>
          </p:nvSpPr>
          <p:spPr bwMode="auto">
            <a:xfrm>
              <a:off x="2732" y="2327"/>
              <a:ext cx="45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DEMHS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6"/>
            <p:cNvSpPr>
              <a:spLocks noChangeArrowheads="1"/>
            </p:cNvSpPr>
            <p:nvPr/>
          </p:nvSpPr>
          <p:spPr bwMode="auto">
            <a:xfrm>
              <a:off x="3350" y="2327"/>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Region 3 Coordinator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7"/>
            <p:cNvSpPr>
              <a:spLocks noChangeArrowheads="1"/>
            </p:cNvSpPr>
            <p:nvPr/>
          </p:nvSpPr>
          <p:spPr bwMode="auto">
            <a:xfrm>
              <a:off x="4369" y="2327"/>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8"/>
            <p:cNvSpPr>
              <a:spLocks noChangeArrowheads="1"/>
            </p:cNvSpPr>
            <p:nvPr/>
          </p:nvSpPr>
          <p:spPr bwMode="auto">
            <a:xfrm>
              <a:off x="4412" y="2327"/>
              <a:ext cx="108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William.turley@ct.gov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69"/>
            <p:cNvSpPr>
              <a:spLocks noChangeArrowheads="1"/>
            </p:cNvSpPr>
            <p:nvPr/>
          </p:nvSpPr>
          <p:spPr bwMode="auto">
            <a:xfrm>
              <a:off x="4412" y="2442"/>
              <a:ext cx="958" cy="8"/>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0"/>
            <p:cNvSpPr>
              <a:spLocks noChangeArrowheads="1"/>
            </p:cNvSpPr>
            <p:nvPr/>
          </p:nvSpPr>
          <p:spPr bwMode="auto">
            <a:xfrm>
              <a:off x="1717" y="2604"/>
              <a:ext cx="79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Laurie Whitten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1"/>
            <p:cNvSpPr>
              <a:spLocks noChangeArrowheads="1"/>
            </p:cNvSpPr>
            <p:nvPr/>
          </p:nvSpPr>
          <p:spPr bwMode="auto">
            <a:xfrm>
              <a:off x="3376" y="2538"/>
              <a:ext cx="101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Long Term Recovery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72"/>
            <p:cNvSpPr>
              <a:spLocks noChangeArrowheads="1"/>
            </p:cNvSpPr>
            <p:nvPr/>
          </p:nvSpPr>
          <p:spPr bwMode="auto">
            <a:xfrm>
              <a:off x="3350" y="2674"/>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Coordinator Region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73"/>
            <p:cNvSpPr>
              <a:spLocks noChangeArrowheads="1"/>
            </p:cNvSpPr>
            <p:nvPr/>
          </p:nvSpPr>
          <p:spPr bwMode="auto">
            <a:xfrm>
              <a:off x="4369" y="2604"/>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74"/>
            <p:cNvSpPr>
              <a:spLocks noChangeArrowheads="1"/>
            </p:cNvSpPr>
            <p:nvPr/>
          </p:nvSpPr>
          <p:spPr bwMode="auto">
            <a:xfrm>
              <a:off x="4412" y="2604"/>
              <a:ext cx="119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whittenlp61@gmail.com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75"/>
            <p:cNvSpPr>
              <a:spLocks noChangeArrowheads="1"/>
            </p:cNvSpPr>
            <p:nvPr/>
          </p:nvSpPr>
          <p:spPr bwMode="auto">
            <a:xfrm>
              <a:off x="4412" y="2718"/>
              <a:ext cx="1058" cy="9"/>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6"/>
            <p:cNvSpPr>
              <a:spLocks noChangeArrowheads="1"/>
            </p:cNvSpPr>
            <p:nvPr/>
          </p:nvSpPr>
          <p:spPr bwMode="auto">
            <a:xfrm>
              <a:off x="1717" y="1775"/>
              <a:ext cx="71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Jacob Manke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77"/>
            <p:cNvSpPr>
              <a:spLocks noChangeArrowheads="1"/>
            </p:cNvSpPr>
            <p:nvPr/>
          </p:nvSpPr>
          <p:spPr bwMode="auto">
            <a:xfrm>
              <a:off x="2732" y="1775"/>
              <a:ext cx="4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DEHMS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78"/>
            <p:cNvSpPr>
              <a:spLocks noChangeArrowheads="1"/>
            </p:cNvSpPr>
            <p:nvPr/>
          </p:nvSpPr>
          <p:spPr bwMode="auto">
            <a:xfrm>
              <a:off x="3350" y="1775"/>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Region 2 Coordinator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79"/>
            <p:cNvSpPr>
              <a:spLocks noChangeArrowheads="1"/>
            </p:cNvSpPr>
            <p:nvPr/>
          </p:nvSpPr>
          <p:spPr bwMode="auto">
            <a:xfrm>
              <a:off x="4369" y="1775"/>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80"/>
            <p:cNvSpPr>
              <a:spLocks noChangeArrowheads="1"/>
            </p:cNvSpPr>
            <p:nvPr/>
          </p:nvSpPr>
          <p:spPr bwMode="auto">
            <a:xfrm>
              <a:off x="4412" y="1775"/>
              <a:ext cx="104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Jacob.Manke@ct.gov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81"/>
            <p:cNvSpPr>
              <a:spLocks noChangeArrowheads="1"/>
            </p:cNvSpPr>
            <p:nvPr/>
          </p:nvSpPr>
          <p:spPr bwMode="auto">
            <a:xfrm>
              <a:off x="4412" y="1889"/>
              <a:ext cx="919" cy="8"/>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82"/>
            <p:cNvSpPr>
              <a:spLocks noChangeArrowheads="1"/>
            </p:cNvSpPr>
            <p:nvPr/>
          </p:nvSpPr>
          <p:spPr bwMode="auto">
            <a:xfrm>
              <a:off x="1717" y="2051"/>
              <a:ext cx="69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Richards, Bill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83"/>
            <p:cNvSpPr>
              <a:spLocks noChangeArrowheads="1"/>
            </p:cNvSpPr>
            <p:nvPr/>
          </p:nvSpPr>
          <p:spPr bwMode="auto">
            <a:xfrm>
              <a:off x="3376" y="1985"/>
              <a:ext cx="101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Long Term Recovery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84"/>
            <p:cNvSpPr>
              <a:spLocks noChangeArrowheads="1"/>
            </p:cNvSpPr>
            <p:nvPr/>
          </p:nvSpPr>
          <p:spPr bwMode="auto">
            <a:xfrm>
              <a:off x="3350" y="2121"/>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Coordinator Region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85"/>
            <p:cNvSpPr>
              <a:spLocks noChangeArrowheads="1"/>
            </p:cNvSpPr>
            <p:nvPr/>
          </p:nvSpPr>
          <p:spPr bwMode="auto">
            <a:xfrm>
              <a:off x="4369" y="2051"/>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86"/>
            <p:cNvSpPr>
              <a:spLocks noChangeArrowheads="1"/>
            </p:cNvSpPr>
            <p:nvPr/>
          </p:nvSpPr>
          <p:spPr bwMode="auto">
            <a:xfrm>
              <a:off x="4412" y="2051"/>
              <a:ext cx="129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wrichards@ci.milford.ct.us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87"/>
            <p:cNvSpPr>
              <a:spLocks noChangeArrowheads="1"/>
            </p:cNvSpPr>
            <p:nvPr/>
          </p:nvSpPr>
          <p:spPr bwMode="auto">
            <a:xfrm>
              <a:off x="4412" y="2165"/>
              <a:ext cx="1145" cy="9"/>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8"/>
            <p:cNvSpPr>
              <a:spLocks noChangeArrowheads="1"/>
            </p:cNvSpPr>
            <p:nvPr/>
          </p:nvSpPr>
          <p:spPr bwMode="auto">
            <a:xfrm>
              <a:off x="1717" y="1222"/>
              <a:ext cx="73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Robert Kenny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89"/>
            <p:cNvSpPr>
              <a:spLocks noChangeArrowheads="1"/>
            </p:cNvSpPr>
            <p:nvPr/>
          </p:nvSpPr>
          <p:spPr bwMode="auto">
            <a:xfrm>
              <a:off x="2732" y="1222"/>
              <a:ext cx="4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DEHMS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90"/>
            <p:cNvSpPr>
              <a:spLocks noChangeArrowheads="1"/>
            </p:cNvSpPr>
            <p:nvPr/>
          </p:nvSpPr>
          <p:spPr bwMode="auto">
            <a:xfrm>
              <a:off x="3350" y="1222"/>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Region 1 Coordinator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91"/>
            <p:cNvSpPr>
              <a:spLocks noChangeArrowheads="1"/>
            </p:cNvSpPr>
            <p:nvPr/>
          </p:nvSpPr>
          <p:spPr bwMode="auto">
            <a:xfrm>
              <a:off x="4369" y="1222"/>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2"/>
            <p:cNvSpPr>
              <a:spLocks noChangeArrowheads="1"/>
            </p:cNvSpPr>
            <p:nvPr/>
          </p:nvSpPr>
          <p:spPr bwMode="auto">
            <a:xfrm>
              <a:off x="4412" y="1222"/>
              <a:ext cx="1067"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Robert.Kenny@ct.gov</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Rectangle 93"/>
            <p:cNvSpPr>
              <a:spLocks noChangeArrowheads="1"/>
            </p:cNvSpPr>
            <p:nvPr/>
          </p:nvSpPr>
          <p:spPr bwMode="auto">
            <a:xfrm>
              <a:off x="4412" y="1336"/>
              <a:ext cx="932" cy="9"/>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94"/>
            <p:cNvSpPr>
              <a:spLocks noChangeArrowheads="1"/>
            </p:cNvSpPr>
            <p:nvPr/>
          </p:nvSpPr>
          <p:spPr bwMode="auto">
            <a:xfrm>
              <a:off x="1717" y="1498"/>
              <a:ext cx="840"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  Michele DeLuca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95"/>
            <p:cNvSpPr>
              <a:spLocks noChangeArrowheads="1"/>
            </p:cNvSpPr>
            <p:nvPr/>
          </p:nvSpPr>
          <p:spPr bwMode="auto">
            <a:xfrm>
              <a:off x="3376" y="1432"/>
              <a:ext cx="101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Long Term Recovery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Rectangle 96"/>
            <p:cNvSpPr>
              <a:spLocks noChangeArrowheads="1"/>
            </p:cNvSpPr>
            <p:nvPr/>
          </p:nvSpPr>
          <p:spPr bwMode="auto">
            <a:xfrm>
              <a:off x="3350" y="1568"/>
              <a:ext cx="1041"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Calibri" panose="020F0502020204030204" pitchFamily="34" charset="0"/>
                </a:rPr>
                <a:t>Coordinator Region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Rectangle 97"/>
            <p:cNvSpPr>
              <a:spLocks noChangeArrowheads="1"/>
            </p:cNvSpPr>
            <p:nvPr/>
          </p:nvSpPr>
          <p:spPr bwMode="auto">
            <a:xfrm>
              <a:off x="4369" y="1498"/>
              <a:ext cx="11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98"/>
            <p:cNvSpPr>
              <a:spLocks noChangeArrowheads="1"/>
            </p:cNvSpPr>
            <p:nvPr/>
          </p:nvSpPr>
          <p:spPr bwMode="auto">
            <a:xfrm>
              <a:off x="4412" y="1498"/>
              <a:ext cx="1193"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563C1"/>
                  </a:solidFill>
                  <a:effectLst/>
                  <a:latin typeface="Calibri" panose="020F0502020204030204" pitchFamily="34" charset="0"/>
                </a:rPr>
                <a:t>mdeluca@norwalkct.org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99"/>
            <p:cNvSpPr>
              <a:spLocks noChangeArrowheads="1"/>
            </p:cNvSpPr>
            <p:nvPr/>
          </p:nvSpPr>
          <p:spPr bwMode="auto">
            <a:xfrm>
              <a:off x="4412" y="1612"/>
              <a:ext cx="1054" cy="9"/>
            </a:xfrm>
            <a:prstGeom prst="rect">
              <a:avLst/>
            </a:prstGeom>
            <a:solidFill>
              <a:srgbClr val="0563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0"/>
            <p:cNvSpPr>
              <a:spLocks noChangeArrowheads="1"/>
            </p:cNvSpPr>
            <p:nvPr/>
          </p:nvSpPr>
          <p:spPr bwMode="auto">
            <a:xfrm>
              <a:off x="1282" y="1366"/>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Region 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101"/>
            <p:cNvSpPr>
              <a:spLocks noChangeArrowheads="1"/>
            </p:cNvSpPr>
            <p:nvPr/>
          </p:nvSpPr>
          <p:spPr bwMode="auto">
            <a:xfrm>
              <a:off x="1282" y="1919"/>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Region 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102"/>
            <p:cNvSpPr>
              <a:spLocks noChangeArrowheads="1"/>
            </p:cNvSpPr>
            <p:nvPr/>
          </p:nvSpPr>
          <p:spPr bwMode="auto">
            <a:xfrm>
              <a:off x="1282" y="2472"/>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Region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103"/>
            <p:cNvSpPr>
              <a:spLocks noChangeArrowheads="1"/>
            </p:cNvSpPr>
            <p:nvPr/>
          </p:nvSpPr>
          <p:spPr bwMode="auto">
            <a:xfrm>
              <a:off x="1282" y="3025"/>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Region 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104"/>
            <p:cNvSpPr>
              <a:spLocks noChangeArrowheads="1"/>
            </p:cNvSpPr>
            <p:nvPr/>
          </p:nvSpPr>
          <p:spPr bwMode="auto">
            <a:xfrm>
              <a:off x="1282" y="3578"/>
              <a:ext cx="4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Region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105"/>
            <p:cNvSpPr>
              <a:spLocks noChangeArrowheads="1"/>
            </p:cNvSpPr>
            <p:nvPr/>
          </p:nvSpPr>
          <p:spPr bwMode="auto">
            <a:xfrm>
              <a:off x="1203" y="1143"/>
              <a:ext cx="49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06"/>
            <p:cNvSpPr>
              <a:spLocks noChangeArrowheads="1"/>
            </p:cNvSpPr>
            <p:nvPr/>
          </p:nvSpPr>
          <p:spPr bwMode="auto">
            <a:xfrm>
              <a:off x="1695" y="1151"/>
              <a:ext cx="9"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7"/>
            <p:cNvSpPr>
              <a:spLocks noChangeArrowheads="1"/>
            </p:cNvSpPr>
            <p:nvPr/>
          </p:nvSpPr>
          <p:spPr bwMode="auto">
            <a:xfrm>
              <a:off x="1203" y="1696"/>
              <a:ext cx="49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8"/>
            <p:cNvSpPr>
              <a:spLocks noChangeArrowheads="1"/>
            </p:cNvSpPr>
            <p:nvPr/>
          </p:nvSpPr>
          <p:spPr bwMode="auto">
            <a:xfrm>
              <a:off x="1695" y="1428"/>
              <a:ext cx="9"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9"/>
            <p:cNvSpPr>
              <a:spLocks noChangeArrowheads="1"/>
            </p:cNvSpPr>
            <p:nvPr/>
          </p:nvSpPr>
          <p:spPr bwMode="auto">
            <a:xfrm>
              <a:off x="1695" y="1704"/>
              <a:ext cx="9"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0"/>
            <p:cNvSpPr>
              <a:spLocks noChangeArrowheads="1"/>
            </p:cNvSpPr>
            <p:nvPr/>
          </p:nvSpPr>
          <p:spPr bwMode="auto">
            <a:xfrm>
              <a:off x="1203" y="2248"/>
              <a:ext cx="49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1"/>
            <p:cNvSpPr>
              <a:spLocks noChangeArrowheads="1"/>
            </p:cNvSpPr>
            <p:nvPr/>
          </p:nvSpPr>
          <p:spPr bwMode="auto">
            <a:xfrm>
              <a:off x="1695" y="1981"/>
              <a:ext cx="9" cy="2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12"/>
            <p:cNvSpPr>
              <a:spLocks noChangeArrowheads="1"/>
            </p:cNvSpPr>
            <p:nvPr/>
          </p:nvSpPr>
          <p:spPr bwMode="auto">
            <a:xfrm>
              <a:off x="1695" y="2257"/>
              <a:ext cx="9"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3"/>
            <p:cNvSpPr>
              <a:spLocks noChangeArrowheads="1"/>
            </p:cNvSpPr>
            <p:nvPr/>
          </p:nvSpPr>
          <p:spPr bwMode="auto">
            <a:xfrm>
              <a:off x="1203" y="2801"/>
              <a:ext cx="49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4"/>
            <p:cNvSpPr>
              <a:spLocks noChangeArrowheads="1"/>
            </p:cNvSpPr>
            <p:nvPr/>
          </p:nvSpPr>
          <p:spPr bwMode="auto">
            <a:xfrm>
              <a:off x="1695" y="2534"/>
              <a:ext cx="9" cy="2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15"/>
            <p:cNvSpPr>
              <a:spLocks noChangeArrowheads="1"/>
            </p:cNvSpPr>
            <p:nvPr/>
          </p:nvSpPr>
          <p:spPr bwMode="auto">
            <a:xfrm>
              <a:off x="1695" y="2810"/>
              <a:ext cx="9"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6"/>
            <p:cNvSpPr>
              <a:spLocks noChangeArrowheads="1"/>
            </p:cNvSpPr>
            <p:nvPr/>
          </p:nvSpPr>
          <p:spPr bwMode="auto">
            <a:xfrm>
              <a:off x="1203" y="3354"/>
              <a:ext cx="49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7"/>
            <p:cNvSpPr>
              <a:spLocks noChangeArrowheads="1"/>
            </p:cNvSpPr>
            <p:nvPr/>
          </p:nvSpPr>
          <p:spPr bwMode="auto">
            <a:xfrm>
              <a:off x="1695" y="3087"/>
              <a:ext cx="9" cy="2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8"/>
            <p:cNvSpPr>
              <a:spLocks noChangeArrowheads="1"/>
            </p:cNvSpPr>
            <p:nvPr/>
          </p:nvSpPr>
          <p:spPr bwMode="auto">
            <a:xfrm>
              <a:off x="1695" y="3363"/>
              <a:ext cx="9" cy="2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9"/>
            <p:cNvSpPr>
              <a:spLocks noChangeArrowheads="1"/>
            </p:cNvSpPr>
            <p:nvPr/>
          </p:nvSpPr>
          <p:spPr bwMode="auto">
            <a:xfrm>
              <a:off x="1203" y="3907"/>
              <a:ext cx="49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0"/>
            <p:cNvSpPr>
              <a:spLocks noChangeArrowheads="1"/>
            </p:cNvSpPr>
            <p:nvPr/>
          </p:nvSpPr>
          <p:spPr bwMode="auto">
            <a:xfrm>
              <a:off x="1195" y="1143"/>
              <a:ext cx="8" cy="27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21"/>
            <p:cNvSpPr>
              <a:spLocks noChangeArrowheads="1"/>
            </p:cNvSpPr>
            <p:nvPr/>
          </p:nvSpPr>
          <p:spPr bwMode="auto">
            <a:xfrm>
              <a:off x="1695" y="3640"/>
              <a:ext cx="9" cy="2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2"/>
            <p:cNvSpPr>
              <a:spLocks noChangeArrowheads="1"/>
            </p:cNvSpPr>
            <p:nvPr/>
          </p:nvSpPr>
          <p:spPr bwMode="auto">
            <a:xfrm>
              <a:off x="2518" y="1151"/>
              <a:ext cx="9" cy="2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3"/>
            <p:cNvSpPr>
              <a:spLocks noChangeArrowheads="1"/>
            </p:cNvSpPr>
            <p:nvPr/>
          </p:nvSpPr>
          <p:spPr bwMode="auto">
            <a:xfrm>
              <a:off x="3258" y="1151"/>
              <a:ext cx="9" cy="2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4"/>
            <p:cNvSpPr>
              <a:spLocks noChangeArrowheads="1"/>
            </p:cNvSpPr>
            <p:nvPr/>
          </p:nvSpPr>
          <p:spPr bwMode="auto">
            <a:xfrm>
              <a:off x="4347" y="1151"/>
              <a:ext cx="9" cy="2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5"/>
            <p:cNvSpPr>
              <a:spLocks noChangeArrowheads="1"/>
            </p:cNvSpPr>
            <p:nvPr/>
          </p:nvSpPr>
          <p:spPr bwMode="auto">
            <a:xfrm>
              <a:off x="5840" y="1151"/>
              <a:ext cx="9" cy="2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6"/>
            <p:cNvSpPr>
              <a:spLocks noChangeArrowheads="1"/>
            </p:cNvSpPr>
            <p:nvPr/>
          </p:nvSpPr>
          <p:spPr bwMode="auto">
            <a:xfrm>
              <a:off x="6689" y="1151"/>
              <a:ext cx="9" cy="27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7"/>
            <p:cNvSpPr>
              <a:spLocks noChangeArrowheads="1"/>
            </p:cNvSpPr>
            <p:nvPr/>
          </p:nvSpPr>
          <p:spPr bwMode="auto">
            <a:xfrm>
              <a:off x="1695" y="1143"/>
              <a:ext cx="500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8"/>
            <p:cNvSpPr>
              <a:spLocks noChangeArrowheads="1"/>
            </p:cNvSpPr>
            <p:nvPr/>
          </p:nvSpPr>
          <p:spPr bwMode="auto">
            <a:xfrm>
              <a:off x="1695" y="1419"/>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9"/>
            <p:cNvSpPr>
              <a:spLocks noChangeArrowheads="1"/>
            </p:cNvSpPr>
            <p:nvPr/>
          </p:nvSpPr>
          <p:spPr bwMode="auto">
            <a:xfrm>
              <a:off x="1695" y="1696"/>
              <a:ext cx="500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30"/>
            <p:cNvSpPr>
              <a:spLocks noChangeArrowheads="1"/>
            </p:cNvSpPr>
            <p:nvPr/>
          </p:nvSpPr>
          <p:spPr bwMode="auto">
            <a:xfrm>
              <a:off x="1695" y="1972"/>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1"/>
            <p:cNvSpPr>
              <a:spLocks noChangeArrowheads="1"/>
            </p:cNvSpPr>
            <p:nvPr/>
          </p:nvSpPr>
          <p:spPr bwMode="auto">
            <a:xfrm>
              <a:off x="1695" y="2248"/>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2"/>
            <p:cNvSpPr>
              <a:spLocks noChangeArrowheads="1"/>
            </p:cNvSpPr>
            <p:nvPr/>
          </p:nvSpPr>
          <p:spPr bwMode="auto">
            <a:xfrm>
              <a:off x="1695" y="2525"/>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3"/>
            <p:cNvSpPr>
              <a:spLocks noChangeArrowheads="1"/>
            </p:cNvSpPr>
            <p:nvPr/>
          </p:nvSpPr>
          <p:spPr bwMode="auto">
            <a:xfrm>
              <a:off x="1695" y="2801"/>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4"/>
            <p:cNvSpPr>
              <a:spLocks noChangeArrowheads="1"/>
            </p:cNvSpPr>
            <p:nvPr/>
          </p:nvSpPr>
          <p:spPr bwMode="auto">
            <a:xfrm>
              <a:off x="1695" y="3078"/>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5"/>
            <p:cNvSpPr>
              <a:spLocks noChangeArrowheads="1"/>
            </p:cNvSpPr>
            <p:nvPr/>
          </p:nvSpPr>
          <p:spPr bwMode="auto">
            <a:xfrm>
              <a:off x="1695" y="3354"/>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6"/>
            <p:cNvSpPr>
              <a:spLocks noChangeArrowheads="1"/>
            </p:cNvSpPr>
            <p:nvPr/>
          </p:nvSpPr>
          <p:spPr bwMode="auto">
            <a:xfrm>
              <a:off x="1695" y="3631"/>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7"/>
            <p:cNvSpPr>
              <a:spLocks noChangeArrowheads="1"/>
            </p:cNvSpPr>
            <p:nvPr/>
          </p:nvSpPr>
          <p:spPr bwMode="auto">
            <a:xfrm>
              <a:off x="1695" y="3907"/>
              <a:ext cx="500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7280" y="286604"/>
            <a:ext cx="10058400" cy="1148791"/>
          </a:xfrm>
        </p:spPr>
        <p:txBody>
          <a:bodyPr/>
          <a:lstStyle/>
          <a:p>
            <a:r>
              <a:rPr lang="en-US"/>
              <a:t>Key Contacts</a:t>
            </a:r>
            <a:endParaRPr lang="en-US" dirty="0"/>
          </a:p>
        </p:txBody>
      </p:sp>
    </p:spTree>
    <p:extLst>
      <p:ext uri="{BB962C8B-B14F-4D97-AF65-F5344CB8AC3E}">
        <p14:creationId xmlns:p14="http://schemas.microsoft.com/office/powerpoint/2010/main" val="239094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1407-C687-4E0D-9CA9-B09663C3ADD3}"/>
              </a:ext>
            </a:extLst>
          </p:cNvPr>
          <p:cNvSpPr>
            <a:spLocks noGrp="1"/>
          </p:cNvSpPr>
          <p:nvPr>
            <p:ph type="title"/>
          </p:nvPr>
        </p:nvSpPr>
        <p:spPr>
          <a:xfrm>
            <a:off x="1154083" y="286603"/>
            <a:ext cx="10058400" cy="1450757"/>
          </a:xfrm>
        </p:spPr>
        <p:txBody>
          <a:bodyPr>
            <a:normAutofit/>
          </a:bodyPr>
          <a:lstStyle/>
          <a:p>
            <a:r>
              <a:rPr lang="en-US" dirty="0"/>
              <a:t>Additional Resources</a:t>
            </a:r>
            <a:endParaRPr lang="en-US" sz="3600" dirty="0">
              <a:solidFill>
                <a:srgbClr val="0070C0"/>
              </a:solidFill>
            </a:endParaRPr>
          </a:p>
        </p:txBody>
      </p:sp>
      <p:sp>
        <p:nvSpPr>
          <p:cNvPr id="3" name="Content Placeholder 2">
            <a:extLst>
              <a:ext uri="{FF2B5EF4-FFF2-40B4-BE49-F238E27FC236}">
                <a16:creationId xmlns:a16="http://schemas.microsoft.com/office/drawing/2014/main" id="{0414F44E-3FF3-4EC9-8551-6C21C95BBC34}"/>
              </a:ext>
            </a:extLst>
          </p:cNvPr>
          <p:cNvSpPr>
            <a:spLocks noGrp="1"/>
          </p:cNvSpPr>
          <p:nvPr>
            <p:ph idx="1"/>
          </p:nvPr>
        </p:nvSpPr>
        <p:spPr>
          <a:xfrm>
            <a:off x="1097280" y="2019300"/>
            <a:ext cx="10058400" cy="4301490"/>
          </a:xfrm>
        </p:spPr>
        <p:txBody>
          <a:bodyPr>
            <a:normAutofit/>
          </a:bodyPr>
          <a:lstStyle/>
          <a:p>
            <a:pPr marL="0">
              <a:buNone/>
            </a:pPr>
            <a:r>
              <a:rPr lang="en-US" sz="2800" dirty="0">
                <a:solidFill>
                  <a:schemeClr val="tx1"/>
                </a:solidFill>
              </a:rPr>
              <a:t>Please visit </a:t>
            </a:r>
            <a:r>
              <a:rPr lang="en-US" sz="2800" b="1" spc="-50" dirty="0">
                <a:solidFill>
                  <a:srgbClr val="0070C0"/>
                </a:solidFill>
                <a:ea typeface="+mj-ea"/>
                <a:cs typeface="+mj-cs"/>
                <a:hlinkClick r:id="rId2" action="ppaction://hlinkfile">
                  <a:extLst>
                    <a:ext uri="{A12FA001-AC4F-418D-AE19-62706E023703}">
                      <ahyp:hlinkClr xmlns:ahyp="http://schemas.microsoft.com/office/drawing/2018/hyperlinkcolor" xmlns="" val="tx"/>
                    </a:ext>
                  </a:extLst>
                </a:hlinkClick>
              </a:rPr>
              <a:t>ctrecovers.ct.gov </a:t>
            </a:r>
            <a:r>
              <a:rPr lang="en-US" sz="2800" spc="-50" dirty="0">
                <a:solidFill>
                  <a:schemeClr val="tx1"/>
                </a:solidFill>
                <a:ea typeface="+mj-ea"/>
                <a:cs typeface="+mj-cs"/>
              </a:rPr>
              <a:t>to find these and other helpful resources:</a:t>
            </a:r>
          </a:p>
          <a:p>
            <a:pPr marL="475488" lvl="2">
              <a:buNone/>
            </a:pPr>
            <a:endParaRPr lang="en-US" sz="2400" spc="-50" dirty="0">
              <a:solidFill>
                <a:srgbClr val="0070C0"/>
              </a:solidFill>
              <a:ea typeface="+mj-ea"/>
              <a:cs typeface="+mj-cs"/>
            </a:endParaRPr>
          </a:p>
          <a:p>
            <a:pPr lvl="3">
              <a:buFont typeface="Arial" panose="020B0604020202020204" pitchFamily="34" charset="0"/>
              <a:buChar char="•"/>
            </a:pPr>
            <a:r>
              <a:rPr lang="en-US" sz="2400" dirty="0">
                <a:solidFill>
                  <a:schemeClr val="tx1"/>
                </a:solidFill>
              </a:rPr>
              <a:t>FEMA National Disaster Recovery Framework</a:t>
            </a:r>
          </a:p>
          <a:p>
            <a:pPr lvl="3">
              <a:buFont typeface="Arial" panose="020B0604020202020204" pitchFamily="34" charset="0"/>
              <a:buChar char="•"/>
            </a:pPr>
            <a:r>
              <a:rPr lang="en-US" sz="2400" dirty="0">
                <a:solidFill>
                  <a:schemeClr val="tx1"/>
                </a:solidFill>
              </a:rPr>
              <a:t>National VOAD Long Term Recovery Guide</a:t>
            </a:r>
          </a:p>
          <a:p>
            <a:pPr lvl="3">
              <a:buFont typeface="Arial" panose="020B0604020202020204" pitchFamily="34" charset="0"/>
              <a:buChar char="•"/>
            </a:pPr>
            <a:r>
              <a:rPr lang="en-US" sz="2400" dirty="0">
                <a:solidFill>
                  <a:schemeClr val="tx1"/>
                </a:solidFill>
              </a:rPr>
              <a:t>CT Rises: Planning for Long-Term Disaster Recovery: A Guide and Toolkit</a:t>
            </a:r>
          </a:p>
          <a:p>
            <a:pPr lvl="3">
              <a:buFont typeface="Arial" panose="020B0604020202020204" pitchFamily="34" charset="0"/>
              <a:buChar char="•"/>
            </a:pPr>
            <a:r>
              <a:rPr lang="en-US" sz="2400" dirty="0">
                <a:solidFill>
                  <a:schemeClr val="tx1"/>
                </a:solidFill>
              </a:rPr>
              <a:t>Disaster Recovery Framework and ESF #14 </a:t>
            </a:r>
          </a:p>
          <a:p>
            <a:pPr lvl="3">
              <a:buFont typeface="Arial" panose="020B0604020202020204" pitchFamily="34" charset="0"/>
              <a:buChar char="•"/>
            </a:pPr>
            <a:r>
              <a:rPr lang="en-US" sz="2400" dirty="0">
                <a:solidFill>
                  <a:schemeClr val="tx1"/>
                </a:solidFill>
              </a:rPr>
              <a:t>Connecticut State Response Framework (SRF)</a:t>
            </a:r>
          </a:p>
          <a:p>
            <a:pPr marL="0">
              <a:buNone/>
            </a:pPr>
            <a:endParaRPr lang="en-US" sz="2100" u="sng" dirty="0">
              <a:solidFill>
                <a:schemeClr val="tx1"/>
              </a:solidFill>
            </a:endParaRPr>
          </a:p>
          <a:p>
            <a:pPr marL="201168" lvl="1" indent="0">
              <a:buNone/>
            </a:pPr>
            <a:endParaRPr lang="en-US" dirty="0">
              <a:solidFill>
                <a:srgbClr val="0070C0"/>
              </a:solidFill>
            </a:endParaRPr>
          </a:p>
          <a:p>
            <a:pPr lvl="1"/>
            <a:endParaRPr lang="en-US" dirty="0">
              <a:solidFill>
                <a:srgbClr val="0070C0"/>
              </a:solidFill>
            </a:endParaRPr>
          </a:p>
        </p:txBody>
      </p:sp>
      <p:sp>
        <p:nvSpPr>
          <p:cNvPr id="4" name="Slide Number Placeholder 3">
            <a:extLst>
              <a:ext uri="{FF2B5EF4-FFF2-40B4-BE49-F238E27FC236}">
                <a16:creationId xmlns:a16="http://schemas.microsoft.com/office/drawing/2014/main" id="{0394A2D9-1F2D-4673-8839-3C47152139CA}"/>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25801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04E1-85A9-40E4-811A-1D999DDF9301}"/>
              </a:ext>
            </a:extLst>
          </p:cNvPr>
          <p:cNvSpPr>
            <a:spLocks noGrp="1"/>
          </p:cNvSpPr>
          <p:nvPr>
            <p:ph type="title"/>
          </p:nvPr>
        </p:nvSpPr>
        <p:spPr>
          <a:xfrm>
            <a:off x="1097280" y="409575"/>
            <a:ext cx="10058400" cy="899160"/>
          </a:xfrm>
        </p:spPr>
        <p:txBody>
          <a:bodyPr/>
          <a:lstStyle/>
          <a:p>
            <a:r>
              <a:rPr lang="en-US" dirty="0"/>
              <a:t>Forging a Path to Connecticut’s Recovery</a:t>
            </a:r>
          </a:p>
        </p:txBody>
      </p:sp>
      <p:sp>
        <p:nvSpPr>
          <p:cNvPr id="3" name="Content Placeholder 2">
            <a:extLst>
              <a:ext uri="{FF2B5EF4-FFF2-40B4-BE49-F238E27FC236}">
                <a16:creationId xmlns:a16="http://schemas.microsoft.com/office/drawing/2014/main" id="{3AEC34CD-11CA-4F87-B679-C2D7AEC47461}"/>
              </a:ext>
            </a:extLst>
          </p:cNvPr>
          <p:cNvSpPr>
            <a:spLocks noGrp="1"/>
          </p:cNvSpPr>
          <p:nvPr>
            <p:ph idx="1"/>
          </p:nvPr>
        </p:nvSpPr>
        <p:spPr/>
        <p:txBody>
          <a:bodyPr/>
          <a:lstStyle/>
          <a:p>
            <a:endParaRPr lang="en-US" sz="2800" i="1" dirty="0">
              <a:solidFill>
                <a:srgbClr val="000000"/>
              </a:solidFill>
              <a:latin typeface="Calibri" panose="020F0502020204030204" pitchFamily="34" charset="0"/>
            </a:endParaRPr>
          </a:p>
          <a:p>
            <a:r>
              <a:rPr lang="en-US" sz="2800" i="1" dirty="0">
                <a:solidFill>
                  <a:srgbClr val="000000"/>
                </a:solidFill>
                <a:latin typeface="Calibri" panose="020F0502020204030204" pitchFamily="34" charset="0"/>
              </a:rPr>
              <a:t>Responding to a disaster is shared responsibility; it calls for the involvement of everyone — state government, local government, and a wide range of community partners. </a:t>
            </a:r>
          </a:p>
          <a:p>
            <a:r>
              <a:rPr lang="en-US" sz="2800" i="1" dirty="0">
                <a:solidFill>
                  <a:srgbClr val="000000"/>
                </a:solidFill>
                <a:latin typeface="Calibri" panose="020F0502020204030204" pitchFamily="34" charset="0"/>
              </a:rPr>
              <a:t>By working together, we can help our residents and our communities meet their urgent needs and bounce back from the COVID-19 crisis. </a:t>
            </a:r>
          </a:p>
          <a:p>
            <a:pPr algn="ctr"/>
            <a:r>
              <a:rPr lang="en-US" sz="2800" b="1" dirty="0">
                <a:solidFill>
                  <a:srgbClr val="000000"/>
                </a:solidFill>
                <a:latin typeface="Calibri" panose="020F0502020204030204" pitchFamily="34" charset="0"/>
              </a:rPr>
              <a:t>                                                                      — Governor Ned Lamont</a:t>
            </a:r>
            <a:endParaRPr lang="en-US" sz="2800" dirty="0"/>
          </a:p>
        </p:txBody>
      </p:sp>
      <p:sp>
        <p:nvSpPr>
          <p:cNvPr id="4" name="Slide Number Placeholder 3">
            <a:extLst>
              <a:ext uri="{FF2B5EF4-FFF2-40B4-BE49-F238E27FC236}">
                <a16:creationId xmlns:a16="http://schemas.microsoft.com/office/drawing/2014/main" id="{A1BD103D-AA51-4116-AF89-9C6CA461110E}"/>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60318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D7A74B5-8367-4A83-ABEC-0FCDDE97B1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2CC184B0-C2C6-4BF0-B078-816C7AF95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E0A3FAD7-20A2-4879-B12E-7E76A3BCBF2A}"/>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Graphic 6" descr="Connections">
            <a:extLst>
              <a:ext uri="{FF2B5EF4-FFF2-40B4-BE49-F238E27FC236}">
                <a16:creationId xmlns:a16="http://schemas.microsoft.com/office/drawing/2014/main" id="{2248EEEA-7318-4CCE-B739-6BA5503466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77374" y="2184829"/>
            <a:ext cx="3135109" cy="3135109"/>
          </a:xfrm>
          <a:prstGeom prst="rect">
            <a:avLst/>
          </a:prstGeom>
        </p:spPr>
      </p:pic>
      <p:sp>
        <p:nvSpPr>
          <p:cNvPr id="3" name="Content Placeholder 2">
            <a:extLst>
              <a:ext uri="{FF2B5EF4-FFF2-40B4-BE49-F238E27FC236}">
                <a16:creationId xmlns:a16="http://schemas.microsoft.com/office/drawing/2014/main" id="{9218F065-AAB8-4151-BFAC-C5DA3F409BBC}"/>
              </a:ext>
            </a:extLst>
          </p:cNvPr>
          <p:cNvSpPr>
            <a:spLocks noGrp="1"/>
          </p:cNvSpPr>
          <p:nvPr>
            <p:ph idx="1"/>
          </p:nvPr>
        </p:nvSpPr>
        <p:spPr>
          <a:xfrm>
            <a:off x="1097279" y="1845734"/>
            <a:ext cx="6454987" cy="4023360"/>
          </a:xfrm>
        </p:spPr>
        <p:txBody>
          <a:bodyPr>
            <a:normAutofit/>
          </a:bodyPr>
          <a:lstStyle/>
          <a:p>
            <a:r>
              <a:rPr lang="en-US" dirty="0"/>
              <a:t>Experience shows that the presence of certain factors in a community can help ensure a successful recovery:</a:t>
            </a:r>
          </a:p>
          <a:p>
            <a:endParaRPr lang="en-US" dirty="0"/>
          </a:p>
          <a:p>
            <a:pPr lvl="1">
              <a:buFont typeface="Arial" panose="020B0604020202020204" pitchFamily="34" charset="0"/>
              <a:buChar char="•"/>
            </a:pPr>
            <a:r>
              <a:rPr lang="en-US" dirty="0"/>
              <a:t>Effective Decision making and Coordination</a:t>
            </a:r>
          </a:p>
          <a:p>
            <a:pPr lvl="1">
              <a:buFont typeface="Arial" panose="020B0604020202020204" pitchFamily="34" charset="0"/>
              <a:buChar char="•"/>
            </a:pPr>
            <a:r>
              <a:rPr lang="en-US" dirty="0"/>
              <a:t>Integration of Community Recovery Planning Processes</a:t>
            </a:r>
          </a:p>
          <a:p>
            <a:pPr lvl="1">
              <a:buFont typeface="Arial" panose="020B0604020202020204" pitchFamily="34" charset="0"/>
              <a:buChar char="•"/>
            </a:pPr>
            <a:r>
              <a:rPr lang="en-US" dirty="0"/>
              <a:t>Well-managed Recovery</a:t>
            </a:r>
          </a:p>
          <a:p>
            <a:pPr lvl="1">
              <a:buFont typeface="Arial" panose="020B0604020202020204" pitchFamily="34" charset="0"/>
              <a:buChar char="•"/>
            </a:pPr>
            <a:r>
              <a:rPr lang="en-US" dirty="0"/>
              <a:t>Proactive Community Engagement, Diverse Representation, and Public Awareness</a:t>
            </a:r>
          </a:p>
          <a:p>
            <a:pPr lvl="1">
              <a:buFont typeface="Arial" panose="020B0604020202020204" pitchFamily="34" charset="0"/>
              <a:buChar char="•"/>
            </a:pPr>
            <a:r>
              <a:rPr lang="en-US" dirty="0"/>
              <a:t>Well-administered Financial Acquisition</a:t>
            </a:r>
          </a:p>
          <a:p>
            <a:pPr lvl="1">
              <a:buFont typeface="Arial" panose="020B0604020202020204" pitchFamily="34" charset="0"/>
              <a:buChar char="•"/>
            </a:pPr>
            <a:r>
              <a:rPr lang="en-US" dirty="0"/>
              <a:t>Organizational Flexibility</a:t>
            </a:r>
          </a:p>
          <a:p>
            <a:pPr lvl="1">
              <a:buFont typeface="Arial" panose="020B0604020202020204" pitchFamily="34" charset="0"/>
              <a:buChar char="•"/>
            </a:pPr>
            <a:r>
              <a:rPr lang="en-US" dirty="0"/>
              <a:t>Resilient Rebuilding</a:t>
            </a:r>
          </a:p>
        </p:txBody>
      </p:sp>
      <p:sp>
        <p:nvSpPr>
          <p:cNvPr id="2" name="Title 1">
            <a:extLst>
              <a:ext uri="{FF2B5EF4-FFF2-40B4-BE49-F238E27FC236}">
                <a16:creationId xmlns:a16="http://schemas.microsoft.com/office/drawing/2014/main" id="{CAE97274-D222-4459-8837-AE06DD961FA8}"/>
              </a:ext>
            </a:extLst>
          </p:cNvPr>
          <p:cNvSpPr>
            <a:spLocks noGrp="1"/>
          </p:cNvSpPr>
          <p:nvPr>
            <p:ph type="title"/>
          </p:nvPr>
        </p:nvSpPr>
        <p:spPr>
          <a:xfrm>
            <a:off x="1097280" y="286603"/>
            <a:ext cx="10058400" cy="1450757"/>
          </a:xfrm>
        </p:spPr>
        <p:txBody>
          <a:bodyPr>
            <a:normAutofit/>
          </a:bodyPr>
          <a:lstStyle/>
          <a:p>
            <a:r>
              <a:rPr lang="en-US" dirty="0"/>
              <a:t>FEMA’s Factors of a Successful Community Recovery</a:t>
            </a:r>
          </a:p>
        </p:txBody>
      </p:sp>
    </p:spTree>
    <p:extLst>
      <p:ext uri="{BB962C8B-B14F-4D97-AF65-F5344CB8AC3E}">
        <p14:creationId xmlns:p14="http://schemas.microsoft.com/office/powerpoint/2010/main" val="2018543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22AF-5B77-B648-BFD9-B0FE3E1EC9C6}"/>
              </a:ext>
            </a:extLst>
          </p:cNvPr>
          <p:cNvSpPr>
            <a:spLocks noGrp="1"/>
          </p:cNvSpPr>
          <p:nvPr>
            <p:ph type="title"/>
          </p:nvPr>
        </p:nvSpPr>
        <p:spPr/>
        <p:txBody>
          <a:bodyPr>
            <a:normAutofit/>
          </a:bodyPr>
          <a:lstStyle/>
          <a:p>
            <a:r>
              <a:rPr lang="en-US" sz="3600" dirty="0"/>
              <a:t>We have a chance to employ important lessons from Hurricanes Sandy and Maria</a:t>
            </a:r>
          </a:p>
        </p:txBody>
      </p:sp>
      <p:sp>
        <p:nvSpPr>
          <p:cNvPr id="3" name="Content Placeholder 2">
            <a:extLst>
              <a:ext uri="{FF2B5EF4-FFF2-40B4-BE49-F238E27FC236}">
                <a16:creationId xmlns:a16="http://schemas.microsoft.com/office/drawing/2014/main" id="{7B79AA90-4934-2648-AEF7-13C34384A5C6}"/>
              </a:ext>
            </a:extLst>
          </p:cNvPr>
          <p:cNvSpPr>
            <a:spLocks noGrp="1"/>
          </p:cNvSpPr>
          <p:nvPr>
            <p:ph idx="1"/>
          </p:nvPr>
        </p:nvSpPr>
        <p:spPr>
          <a:xfrm>
            <a:off x="1097280" y="1845734"/>
            <a:ext cx="10272562" cy="4023360"/>
          </a:xfrm>
        </p:spPr>
        <p:txBody>
          <a:bodyPr>
            <a:noAutofit/>
          </a:bodyPr>
          <a:lstStyle/>
          <a:p>
            <a:pPr lvl="1">
              <a:buFont typeface="Arial" panose="020B0604020202020204" pitchFamily="34" charset="0"/>
              <a:buChar char="•"/>
            </a:pPr>
            <a:r>
              <a:rPr lang="en-US" b="1" dirty="0"/>
              <a:t>Recovery starts locally: it is essential to maximize local resources to help our residents. </a:t>
            </a:r>
            <a:r>
              <a:rPr lang="en-US" dirty="0"/>
              <a:t>This disaster will likely have impacts that last several months. We will need all available resources from local, state and federal levels working together to restore our communities.</a:t>
            </a:r>
          </a:p>
          <a:p>
            <a:pPr marL="201168" lvl="1" indent="0">
              <a:lnSpc>
                <a:spcPct val="100000"/>
              </a:lnSpc>
              <a:buNone/>
            </a:pPr>
            <a:endParaRPr lang="en-US" sz="800" dirty="0"/>
          </a:p>
          <a:p>
            <a:pPr lvl="1">
              <a:buFont typeface="Arial" panose="020B0604020202020204" pitchFamily="34" charset="0"/>
              <a:buChar char="•"/>
            </a:pPr>
            <a:r>
              <a:rPr lang="en-US" dirty="0"/>
              <a:t>Local Long-Term Recovery Committees should maximize participation of partners including social service and faith-based organizations, local governmental agencies, private sector and philanthropic partners, and organizations that serve diverse populations to ensure interests of all community members are represented.  </a:t>
            </a:r>
          </a:p>
          <a:p>
            <a:pPr lvl="1">
              <a:buFont typeface="Arial" panose="020B0604020202020204" pitchFamily="34" charset="0"/>
              <a:buChar char="•"/>
            </a:pPr>
            <a:endParaRPr lang="en-US" dirty="0"/>
          </a:p>
          <a:p>
            <a:pPr lvl="1">
              <a:buFont typeface="Arial" panose="020B0604020202020204" pitchFamily="34" charset="0"/>
              <a:buChar char="•"/>
            </a:pPr>
            <a:r>
              <a:rPr lang="en-US" dirty="0"/>
              <a:t>Communities should establish a system for identifying unmet recovery needs of residents to properly advocate for resources and funding. </a:t>
            </a:r>
          </a:p>
          <a:p>
            <a:pPr marL="201168" lvl="1" indent="0" algn="ctr" fontAlgn="base">
              <a:buNone/>
            </a:pPr>
            <a:endParaRPr lang="en-US" sz="1100" b="1" dirty="0"/>
          </a:p>
          <a:p>
            <a:pPr marL="201168" lvl="1" indent="0" algn="ctr" fontAlgn="base">
              <a:buNone/>
            </a:pPr>
            <a:r>
              <a:rPr lang="en-US" sz="2400" b="1" dirty="0"/>
              <a:t>Statewide emergency response is most effective when our state-level recovery team works together with coordinated efforts in our local communities.</a:t>
            </a:r>
            <a:endParaRPr lang="en-US" sz="2000" b="1" dirty="0"/>
          </a:p>
          <a:p>
            <a:pPr marL="201168" lvl="1" indent="0" fontAlgn="base">
              <a:buNone/>
            </a:pPr>
            <a:endParaRPr lang="en-US" sz="2000" b="1" dirty="0"/>
          </a:p>
          <a:p>
            <a:pPr lvl="3">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3B019068-F885-45CC-92E4-2E47248ED75B}"/>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79951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Shared Goals for This Recovery:</a:t>
            </a:r>
          </a:p>
        </p:txBody>
      </p:sp>
      <p:sp>
        <p:nvSpPr>
          <p:cNvPr id="3" name="Content Placeholder 2"/>
          <p:cNvSpPr>
            <a:spLocks noGrp="1"/>
          </p:cNvSpPr>
          <p:nvPr>
            <p:ph idx="1"/>
          </p:nvPr>
        </p:nvSpPr>
        <p:spPr/>
        <p:txBody>
          <a:bodyPr/>
          <a:lstStyle/>
          <a:p>
            <a:endParaRPr lang="en-US" sz="1400" dirty="0"/>
          </a:p>
          <a:p>
            <a:pPr lvl="1">
              <a:buFont typeface="Arial" panose="020B0604020202020204" pitchFamily="34" charset="0"/>
              <a:buChar char="•"/>
            </a:pPr>
            <a:r>
              <a:rPr lang="en-US" sz="2400" dirty="0"/>
              <a:t>All Connecticut residents receive the assistance that they need.</a:t>
            </a:r>
          </a:p>
          <a:p>
            <a:pPr lvl="1">
              <a:buFont typeface="Arial" panose="020B0604020202020204" pitchFamily="34" charset="0"/>
              <a:buChar char="•"/>
            </a:pPr>
            <a:endParaRPr lang="en-US" sz="1400" dirty="0"/>
          </a:p>
          <a:p>
            <a:pPr lvl="1">
              <a:buFont typeface="Arial" panose="020B0604020202020204" pitchFamily="34" charset="0"/>
              <a:buChar char="•"/>
            </a:pPr>
            <a:r>
              <a:rPr lang="en-US" sz="2400" dirty="0"/>
              <a:t>Our communities are confident the process is fair, and that cities, suburbs and small towns are treated equitably in terms of need. Our local, state, and federal resources work closely together.</a:t>
            </a:r>
          </a:p>
          <a:p>
            <a:pPr lvl="1">
              <a:buFont typeface="Arial" panose="020B0604020202020204" pitchFamily="34" charset="0"/>
              <a:buChar char="•"/>
            </a:pPr>
            <a:endParaRPr lang="en-US" sz="1400" dirty="0"/>
          </a:p>
          <a:p>
            <a:pPr lvl="1">
              <a:buFont typeface="Arial" panose="020B0604020202020204" pitchFamily="34" charset="0"/>
              <a:buChar char="•"/>
            </a:pPr>
            <a:r>
              <a:rPr lang="en-US" sz="2400" b="1" i="1" dirty="0"/>
              <a:t>Our residents, our communities, and our state recover as quickly and as fully as possible!</a:t>
            </a:r>
          </a:p>
          <a:p>
            <a:endParaRPr lang="en-US" dirty="0"/>
          </a:p>
        </p:txBody>
      </p:sp>
      <p:sp>
        <p:nvSpPr>
          <p:cNvPr id="4" name="Slide Number Placeholder 3">
            <a:extLst>
              <a:ext uri="{FF2B5EF4-FFF2-40B4-BE49-F238E27FC236}">
                <a16:creationId xmlns:a16="http://schemas.microsoft.com/office/drawing/2014/main" id="{04875A0F-AD50-4B99-B2C9-DF13B89CDA7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661358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A582-1B84-2448-8D9C-2FBC8965BE19}"/>
              </a:ext>
            </a:extLst>
          </p:cNvPr>
          <p:cNvSpPr>
            <a:spLocks noGrp="1"/>
          </p:cNvSpPr>
          <p:nvPr>
            <p:ph type="title"/>
          </p:nvPr>
        </p:nvSpPr>
        <p:spPr/>
        <p:txBody>
          <a:bodyPr/>
          <a:lstStyle/>
          <a:p>
            <a:r>
              <a:rPr lang="en-US" dirty="0"/>
              <a:t>Statewide Long-Term Recovery Approach</a:t>
            </a:r>
          </a:p>
        </p:txBody>
      </p:sp>
      <p:sp>
        <p:nvSpPr>
          <p:cNvPr id="3" name="Slide Number Placeholder 2">
            <a:extLst>
              <a:ext uri="{FF2B5EF4-FFF2-40B4-BE49-F238E27FC236}">
                <a16:creationId xmlns:a16="http://schemas.microsoft.com/office/drawing/2014/main" id="{45291D5C-6C2D-4326-BC53-D7DB342151E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17622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 explaining State and Federal Disaster recovery support functions">
            <a:extLst>
              <a:ext uri="{FF2B5EF4-FFF2-40B4-BE49-F238E27FC236}">
                <a16:creationId xmlns:a16="http://schemas.microsoft.com/office/drawing/2014/main" id="{3B1C544A-EA78-4390-86FA-45A54CD15291}"/>
              </a:ext>
            </a:extLst>
          </p:cNvPr>
          <p:cNvPicPr>
            <a:picLocks noGrp="1" noChangeAspect="1"/>
          </p:cNvPicPr>
          <p:nvPr>
            <p:ph idx="1"/>
          </p:nvPr>
        </p:nvPicPr>
        <p:blipFill rotWithShape="1">
          <a:blip r:embed="rId2"/>
          <a:srcRect l="-146" t="18691"/>
          <a:stretch/>
        </p:blipFill>
        <p:spPr>
          <a:xfrm>
            <a:off x="1097280" y="1141670"/>
            <a:ext cx="10367009" cy="5068629"/>
          </a:xfrm>
          <a:prstGeom prst="rect">
            <a:avLst/>
          </a:prstGeom>
        </p:spPr>
      </p:pic>
      <p:sp>
        <p:nvSpPr>
          <p:cNvPr id="6" name="Title 5">
            <a:extLst>
              <a:ext uri="{FF2B5EF4-FFF2-40B4-BE49-F238E27FC236}">
                <a16:creationId xmlns:a16="http://schemas.microsoft.com/office/drawing/2014/main" id="{12A5CFC6-DB90-4FE4-9060-C469D926F76F}"/>
              </a:ext>
            </a:extLst>
          </p:cNvPr>
          <p:cNvSpPr>
            <a:spLocks noGrp="1"/>
          </p:cNvSpPr>
          <p:nvPr>
            <p:ph type="title"/>
          </p:nvPr>
        </p:nvSpPr>
        <p:spPr>
          <a:xfrm>
            <a:off x="1097280" y="286603"/>
            <a:ext cx="10058400" cy="1255117"/>
          </a:xfrm>
        </p:spPr>
        <p:txBody>
          <a:bodyPr>
            <a:normAutofit fontScale="90000"/>
          </a:bodyPr>
          <a:lstStyle/>
          <a:p>
            <a:r>
              <a:rPr lang="en-US" dirty="0"/>
              <a:t>FEMA Coordination Map:</a:t>
            </a:r>
            <a:br>
              <a:rPr lang="en-US" dirty="0"/>
            </a:br>
            <a:r>
              <a:rPr lang="en-US" dirty="0"/>
              <a:t>Large-Scale Events</a:t>
            </a:r>
          </a:p>
        </p:txBody>
      </p:sp>
      <p:sp>
        <p:nvSpPr>
          <p:cNvPr id="2" name="Slide Number Placeholder 1">
            <a:extLst>
              <a:ext uri="{FF2B5EF4-FFF2-40B4-BE49-F238E27FC236}">
                <a16:creationId xmlns:a16="http://schemas.microsoft.com/office/drawing/2014/main" id="{0A6E84AD-CA56-4EF2-B6C2-F2C5EA6E37C8}"/>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94672773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2590</Words>
  <Application>Microsoft Office PowerPoint</Application>
  <PresentationFormat>Widescreen</PresentationFormat>
  <Paragraphs>362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Wingdings</vt:lpstr>
      <vt:lpstr>Retrospect</vt:lpstr>
      <vt:lpstr>Long-Term  Recovery Planning  June 2020</vt:lpstr>
      <vt:lpstr>Agenda</vt:lpstr>
      <vt:lpstr>Our Shared Challenge</vt:lpstr>
      <vt:lpstr>Forging a Path to Connecticut’s Recovery</vt:lpstr>
      <vt:lpstr>FEMA’s Factors of a Successful Community Recovery</vt:lpstr>
      <vt:lpstr>We have a chance to employ important lessons from Hurricanes Sandy and Maria</vt:lpstr>
      <vt:lpstr>Our Shared Goals for This Recovery:</vt:lpstr>
      <vt:lpstr>Statewide Long-Term Recovery Approach</vt:lpstr>
      <vt:lpstr>FEMA Coordination Map: Large-Scale Events</vt:lpstr>
      <vt:lpstr>Strategically Uniting Local, State, and Federal Efforts</vt:lpstr>
      <vt:lpstr>Connecticut State Disaster Recovery Framework</vt:lpstr>
      <vt:lpstr>PowerPoint Presentation</vt:lpstr>
      <vt:lpstr>Regional Recovery Committees </vt:lpstr>
      <vt:lpstr>Engagement with Local Communities</vt:lpstr>
      <vt:lpstr>Connecticut State Disaster Recovery Framework</vt:lpstr>
      <vt:lpstr>Recovery Support:  Local Leadership Responsibilities</vt:lpstr>
      <vt:lpstr>Local  Long-Term Recovery Committees</vt:lpstr>
      <vt:lpstr>Inclusivity</vt:lpstr>
      <vt:lpstr>Local Long-Term Recovery Committees </vt:lpstr>
      <vt:lpstr>PowerPoint Presentation</vt:lpstr>
      <vt:lpstr>The Process in Action</vt:lpstr>
      <vt:lpstr>Unmet Needs:  Lessons Learned from Sandy and Maria</vt:lpstr>
      <vt:lpstr>The 4 C’s</vt:lpstr>
      <vt:lpstr>Building Local  Unmet Needs Coordination</vt:lpstr>
      <vt:lpstr>EXAMPLE:   Berkshire Taconic Community Foundation’s Action Plan </vt:lpstr>
      <vt:lpstr>EXAMPLE:   Berkshire Taconic Community Foundation’s Action Plan </vt:lpstr>
      <vt:lpstr>EXAMPLE:   Berkshire Taconic Community Foundation’s Action Plan </vt:lpstr>
      <vt:lpstr> Disaster Case Management Approach</vt:lpstr>
      <vt:lpstr>Disaster Case Management: Mission Statement to Unmet Needs Tables</vt:lpstr>
      <vt:lpstr>Assistance Guidelines</vt:lpstr>
      <vt:lpstr>Planning for Effective Efforts</vt:lpstr>
      <vt:lpstr>Next Steps and Resources</vt:lpstr>
      <vt:lpstr>Outreach and Follow-up</vt:lpstr>
      <vt:lpstr>Key Contacts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Long-Term  Recovery Planning  April 2020</dc:title>
  <dc:creator>lisa bates</dc:creator>
  <cp:lastModifiedBy>Rasid, Paige</cp:lastModifiedBy>
  <cp:revision>23</cp:revision>
  <dcterms:created xsi:type="dcterms:W3CDTF">2020-04-22T13:39:45Z</dcterms:created>
  <dcterms:modified xsi:type="dcterms:W3CDTF">2020-06-12T14:48:48Z</dcterms:modified>
</cp:coreProperties>
</file>