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57" r:id="rId6"/>
    <p:sldId id="268" r:id="rId7"/>
    <p:sldId id="258" r:id="rId8"/>
    <p:sldId id="261" r:id="rId9"/>
    <p:sldId id="266" r:id="rId10"/>
    <p:sldId id="267" r:id="rId11"/>
    <p:sldId id="264" r:id="rId12"/>
    <p:sldId id="265" r:id="rId13"/>
    <p:sldId id="263" r:id="rId14"/>
    <p:sldId id="262" r:id="rId15"/>
    <p:sldId id="260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DC765E6-C5E1-40B1-AFEC-04CB3B1EBAEC}" v="34" dt="2020-08-06T18:28:00.49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67" d="100"/>
          <a:sy n="67" d="100"/>
        </p:scale>
        <p:origin x="644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microsoft.com/office/2016/11/relationships/changesInfo" Target="changesInfos/changesInfo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azumnaya, Yana" userId="6068296f-33e3-412c-bc3e-0010c6734a62" providerId="ADAL" clId="{0DC765E6-C5E1-40B1-AFEC-04CB3B1EBAEC}"/>
    <pc:docChg chg="custSel addSld delSld modSld">
      <pc:chgData name="Razumnaya, Yana" userId="6068296f-33e3-412c-bc3e-0010c6734a62" providerId="ADAL" clId="{0DC765E6-C5E1-40B1-AFEC-04CB3B1EBAEC}" dt="2020-08-06T18:23:11.364" v="527"/>
      <pc:docMkLst>
        <pc:docMk/>
      </pc:docMkLst>
      <pc:sldChg chg="addSp modSp mod">
        <pc:chgData name="Razumnaya, Yana" userId="6068296f-33e3-412c-bc3e-0010c6734a62" providerId="ADAL" clId="{0DC765E6-C5E1-40B1-AFEC-04CB3B1EBAEC}" dt="2020-08-06T18:23:11.364" v="527"/>
        <pc:sldMkLst>
          <pc:docMk/>
          <pc:sldMk cId="3871592891" sldId="256"/>
        </pc:sldMkLst>
        <pc:spChg chg="mod">
          <ac:chgData name="Razumnaya, Yana" userId="6068296f-33e3-412c-bc3e-0010c6734a62" providerId="ADAL" clId="{0DC765E6-C5E1-40B1-AFEC-04CB3B1EBAEC}" dt="2020-08-06T18:17:05.848" v="526" actId="20577"/>
          <ac:spMkLst>
            <pc:docMk/>
            <pc:sldMk cId="3871592891" sldId="256"/>
            <ac:spMk id="3" creationId="{8D38EB2E-F134-4033-B24F-F7AD7391C9D9}"/>
          </ac:spMkLst>
        </pc:spChg>
        <pc:picChg chg="add mod">
          <ac:chgData name="Razumnaya, Yana" userId="6068296f-33e3-412c-bc3e-0010c6734a62" providerId="ADAL" clId="{0DC765E6-C5E1-40B1-AFEC-04CB3B1EBAEC}" dt="2020-08-06T18:23:11.364" v="527"/>
          <ac:picMkLst>
            <pc:docMk/>
            <pc:sldMk cId="3871592891" sldId="256"/>
            <ac:picMk id="4" creationId="{6669D806-F8FF-470D-850F-02D90C65BD0D}"/>
          </ac:picMkLst>
        </pc:picChg>
      </pc:sldChg>
      <pc:sldChg chg="addSp modSp">
        <pc:chgData name="Razumnaya, Yana" userId="6068296f-33e3-412c-bc3e-0010c6734a62" providerId="ADAL" clId="{0DC765E6-C5E1-40B1-AFEC-04CB3B1EBAEC}" dt="2020-08-06T18:23:11.364" v="527"/>
        <pc:sldMkLst>
          <pc:docMk/>
          <pc:sldMk cId="1144290354" sldId="257"/>
        </pc:sldMkLst>
        <pc:picChg chg="add mod">
          <ac:chgData name="Razumnaya, Yana" userId="6068296f-33e3-412c-bc3e-0010c6734a62" providerId="ADAL" clId="{0DC765E6-C5E1-40B1-AFEC-04CB3B1EBAEC}" dt="2020-08-06T18:23:11.364" v="527"/>
          <ac:picMkLst>
            <pc:docMk/>
            <pc:sldMk cId="1144290354" sldId="257"/>
            <ac:picMk id="7" creationId="{98B8054D-7567-4D9F-916D-44E43C88BB6F}"/>
          </ac:picMkLst>
        </pc:picChg>
      </pc:sldChg>
      <pc:sldChg chg="addSp delSp modSp mod">
        <pc:chgData name="Razumnaya, Yana" userId="6068296f-33e3-412c-bc3e-0010c6734a62" providerId="ADAL" clId="{0DC765E6-C5E1-40B1-AFEC-04CB3B1EBAEC}" dt="2020-08-06T18:23:11.364" v="527"/>
        <pc:sldMkLst>
          <pc:docMk/>
          <pc:sldMk cId="336761229" sldId="258"/>
        </pc:sldMkLst>
        <pc:spChg chg="del mod">
          <ac:chgData name="Razumnaya, Yana" userId="6068296f-33e3-412c-bc3e-0010c6734a62" providerId="ADAL" clId="{0DC765E6-C5E1-40B1-AFEC-04CB3B1EBAEC}" dt="2020-08-06T16:42:54.766" v="385" actId="21"/>
          <ac:spMkLst>
            <pc:docMk/>
            <pc:sldMk cId="336761229" sldId="258"/>
            <ac:spMk id="2" creationId="{33FAA4DB-478A-44D9-A7DE-ABF10A0E26E2}"/>
          </ac:spMkLst>
        </pc:spChg>
        <pc:spChg chg="del mod">
          <ac:chgData name="Razumnaya, Yana" userId="6068296f-33e3-412c-bc3e-0010c6734a62" providerId="ADAL" clId="{0DC765E6-C5E1-40B1-AFEC-04CB3B1EBAEC}" dt="2020-08-06T16:43:01.314" v="388" actId="478"/>
          <ac:spMkLst>
            <pc:docMk/>
            <pc:sldMk cId="336761229" sldId="258"/>
            <ac:spMk id="3" creationId="{9EBDEC8C-8D04-4DC8-BEBC-3C5465310152}"/>
          </ac:spMkLst>
        </pc:spChg>
        <pc:spChg chg="add del mod">
          <ac:chgData name="Razumnaya, Yana" userId="6068296f-33e3-412c-bc3e-0010c6734a62" providerId="ADAL" clId="{0DC765E6-C5E1-40B1-AFEC-04CB3B1EBAEC}" dt="2020-08-06T16:42:58.526" v="387" actId="21"/>
          <ac:spMkLst>
            <pc:docMk/>
            <pc:sldMk cId="336761229" sldId="258"/>
            <ac:spMk id="5" creationId="{762978A1-6CB0-444A-87CF-C606EB9AFF77}"/>
          </ac:spMkLst>
        </pc:spChg>
        <pc:spChg chg="add del mod">
          <ac:chgData name="Razumnaya, Yana" userId="6068296f-33e3-412c-bc3e-0010c6734a62" providerId="ADAL" clId="{0DC765E6-C5E1-40B1-AFEC-04CB3B1EBAEC}" dt="2020-08-06T16:43:03.310" v="389" actId="478"/>
          <ac:spMkLst>
            <pc:docMk/>
            <pc:sldMk cId="336761229" sldId="258"/>
            <ac:spMk id="7" creationId="{9214AE22-9856-4212-A4BE-509E611962AA}"/>
          </ac:spMkLst>
        </pc:spChg>
        <pc:picChg chg="add del">
          <ac:chgData name="Razumnaya, Yana" userId="6068296f-33e3-412c-bc3e-0010c6734a62" providerId="ADAL" clId="{0DC765E6-C5E1-40B1-AFEC-04CB3B1EBAEC}" dt="2020-08-06T16:43:07.362" v="391" actId="478"/>
          <ac:picMkLst>
            <pc:docMk/>
            <pc:sldMk cId="336761229" sldId="258"/>
            <ac:picMk id="9" creationId="{51E371F2-2770-4877-815E-CF624AB7408C}"/>
          </ac:picMkLst>
        </pc:picChg>
        <pc:picChg chg="add">
          <ac:chgData name="Razumnaya, Yana" userId="6068296f-33e3-412c-bc3e-0010c6734a62" providerId="ADAL" clId="{0DC765E6-C5E1-40B1-AFEC-04CB3B1EBAEC}" dt="2020-08-06T16:43:37.665" v="392"/>
          <ac:picMkLst>
            <pc:docMk/>
            <pc:sldMk cId="336761229" sldId="258"/>
            <ac:picMk id="10" creationId="{CF0DA605-8BC2-4FB0-B546-D6DDC0754B39}"/>
          </ac:picMkLst>
        </pc:picChg>
        <pc:picChg chg="add mod">
          <ac:chgData name="Razumnaya, Yana" userId="6068296f-33e3-412c-bc3e-0010c6734a62" providerId="ADAL" clId="{0DC765E6-C5E1-40B1-AFEC-04CB3B1EBAEC}" dt="2020-08-06T18:23:11.364" v="527"/>
          <ac:picMkLst>
            <pc:docMk/>
            <pc:sldMk cId="336761229" sldId="258"/>
            <ac:picMk id="11" creationId="{7E6240D8-F053-4CC2-AD14-F98FB8695EDB}"/>
          </ac:picMkLst>
        </pc:picChg>
      </pc:sldChg>
      <pc:sldChg chg="del">
        <pc:chgData name="Razumnaya, Yana" userId="6068296f-33e3-412c-bc3e-0010c6734a62" providerId="ADAL" clId="{0DC765E6-C5E1-40B1-AFEC-04CB3B1EBAEC}" dt="2020-08-06T17:00:36.404" v="431" actId="2696"/>
        <pc:sldMkLst>
          <pc:docMk/>
          <pc:sldMk cId="276457894" sldId="259"/>
        </pc:sldMkLst>
      </pc:sldChg>
      <pc:sldChg chg="addSp modSp">
        <pc:chgData name="Razumnaya, Yana" userId="6068296f-33e3-412c-bc3e-0010c6734a62" providerId="ADAL" clId="{0DC765E6-C5E1-40B1-AFEC-04CB3B1EBAEC}" dt="2020-08-06T18:23:11.364" v="527"/>
        <pc:sldMkLst>
          <pc:docMk/>
          <pc:sldMk cId="181472546" sldId="260"/>
        </pc:sldMkLst>
        <pc:picChg chg="add mod">
          <ac:chgData name="Razumnaya, Yana" userId="6068296f-33e3-412c-bc3e-0010c6734a62" providerId="ADAL" clId="{0DC765E6-C5E1-40B1-AFEC-04CB3B1EBAEC}" dt="2020-08-06T18:23:11.364" v="527"/>
          <ac:picMkLst>
            <pc:docMk/>
            <pc:sldMk cId="181472546" sldId="260"/>
            <ac:picMk id="4" creationId="{25809C4E-6C29-436E-A1B0-2B5353191AC6}"/>
          </ac:picMkLst>
        </pc:picChg>
      </pc:sldChg>
      <pc:sldChg chg="addSp modSp mod">
        <pc:chgData name="Razumnaya, Yana" userId="6068296f-33e3-412c-bc3e-0010c6734a62" providerId="ADAL" clId="{0DC765E6-C5E1-40B1-AFEC-04CB3B1EBAEC}" dt="2020-08-06T18:23:11.364" v="527"/>
        <pc:sldMkLst>
          <pc:docMk/>
          <pc:sldMk cId="639207219" sldId="261"/>
        </pc:sldMkLst>
        <pc:spChg chg="mod">
          <ac:chgData name="Razumnaya, Yana" userId="6068296f-33e3-412c-bc3e-0010c6734a62" providerId="ADAL" clId="{0DC765E6-C5E1-40B1-AFEC-04CB3B1EBAEC}" dt="2020-08-06T16:35:37.851" v="373" actId="33524"/>
          <ac:spMkLst>
            <pc:docMk/>
            <pc:sldMk cId="639207219" sldId="261"/>
            <ac:spMk id="3" creationId="{41207E92-0E35-4CF3-A797-F299FE55BF26}"/>
          </ac:spMkLst>
        </pc:spChg>
        <pc:picChg chg="add mod">
          <ac:chgData name="Razumnaya, Yana" userId="6068296f-33e3-412c-bc3e-0010c6734a62" providerId="ADAL" clId="{0DC765E6-C5E1-40B1-AFEC-04CB3B1EBAEC}" dt="2020-08-06T18:23:11.364" v="527"/>
          <ac:picMkLst>
            <pc:docMk/>
            <pc:sldMk cId="639207219" sldId="261"/>
            <ac:picMk id="4" creationId="{CA35A2D4-BA41-4EF0-ACB3-52D3709E5C12}"/>
          </ac:picMkLst>
        </pc:picChg>
      </pc:sldChg>
      <pc:sldChg chg="addSp delSp modSp new mod modClrScheme chgLayout">
        <pc:chgData name="Razumnaya, Yana" userId="6068296f-33e3-412c-bc3e-0010c6734a62" providerId="ADAL" clId="{0DC765E6-C5E1-40B1-AFEC-04CB3B1EBAEC}" dt="2020-08-06T18:23:11.364" v="527"/>
        <pc:sldMkLst>
          <pc:docMk/>
          <pc:sldMk cId="2654277830" sldId="262"/>
        </pc:sldMkLst>
        <pc:spChg chg="del">
          <ac:chgData name="Razumnaya, Yana" userId="6068296f-33e3-412c-bc3e-0010c6734a62" providerId="ADAL" clId="{0DC765E6-C5E1-40B1-AFEC-04CB3B1EBAEC}" dt="2020-08-06T16:39:13.630" v="375" actId="700"/>
          <ac:spMkLst>
            <pc:docMk/>
            <pc:sldMk cId="2654277830" sldId="262"/>
            <ac:spMk id="2" creationId="{F2B750DA-985A-4A79-B699-28A1028CFC60}"/>
          </ac:spMkLst>
        </pc:spChg>
        <pc:spChg chg="del">
          <ac:chgData name="Razumnaya, Yana" userId="6068296f-33e3-412c-bc3e-0010c6734a62" providerId="ADAL" clId="{0DC765E6-C5E1-40B1-AFEC-04CB3B1EBAEC}" dt="2020-08-06T16:39:13.630" v="375" actId="700"/>
          <ac:spMkLst>
            <pc:docMk/>
            <pc:sldMk cId="2654277830" sldId="262"/>
            <ac:spMk id="3" creationId="{71203ED0-1610-46D4-8693-B71C49126E90}"/>
          </ac:spMkLst>
        </pc:spChg>
        <pc:picChg chg="add">
          <ac:chgData name="Razumnaya, Yana" userId="6068296f-33e3-412c-bc3e-0010c6734a62" providerId="ADAL" clId="{0DC765E6-C5E1-40B1-AFEC-04CB3B1EBAEC}" dt="2020-08-06T16:39:17.215" v="376"/>
          <ac:picMkLst>
            <pc:docMk/>
            <pc:sldMk cId="2654277830" sldId="262"/>
            <ac:picMk id="4" creationId="{44CF22D9-550C-4939-B445-D76291F235FF}"/>
          </ac:picMkLst>
        </pc:picChg>
        <pc:picChg chg="add mod">
          <ac:chgData name="Razumnaya, Yana" userId="6068296f-33e3-412c-bc3e-0010c6734a62" providerId="ADAL" clId="{0DC765E6-C5E1-40B1-AFEC-04CB3B1EBAEC}" dt="2020-08-06T18:23:11.364" v="527"/>
          <ac:picMkLst>
            <pc:docMk/>
            <pc:sldMk cId="2654277830" sldId="262"/>
            <ac:picMk id="5" creationId="{D583AA76-9124-400F-B437-FA35363717D4}"/>
          </ac:picMkLst>
        </pc:picChg>
      </pc:sldChg>
      <pc:sldChg chg="addSp delSp modSp new mod modClrScheme chgLayout">
        <pc:chgData name="Razumnaya, Yana" userId="6068296f-33e3-412c-bc3e-0010c6734a62" providerId="ADAL" clId="{0DC765E6-C5E1-40B1-AFEC-04CB3B1EBAEC}" dt="2020-08-06T18:23:11.364" v="527"/>
        <pc:sldMkLst>
          <pc:docMk/>
          <pc:sldMk cId="2533462145" sldId="263"/>
        </pc:sldMkLst>
        <pc:spChg chg="del">
          <ac:chgData name="Razumnaya, Yana" userId="6068296f-33e3-412c-bc3e-0010c6734a62" providerId="ADAL" clId="{0DC765E6-C5E1-40B1-AFEC-04CB3B1EBAEC}" dt="2020-08-06T16:39:47.198" v="378" actId="700"/>
          <ac:spMkLst>
            <pc:docMk/>
            <pc:sldMk cId="2533462145" sldId="263"/>
            <ac:spMk id="2" creationId="{3428C24E-FC7E-4487-A42A-0E95DA5F0F65}"/>
          </ac:spMkLst>
        </pc:spChg>
        <pc:spChg chg="del">
          <ac:chgData name="Razumnaya, Yana" userId="6068296f-33e3-412c-bc3e-0010c6734a62" providerId="ADAL" clId="{0DC765E6-C5E1-40B1-AFEC-04CB3B1EBAEC}" dt="2020-08-06T16:39:47.198" v="378" actId="700"/>
          <ac:spMkLst>
            <pc:docMk/>
            <pc:sldMk cId="2533462145" sldId="263"/>
            <ac:spMk id="3" creationId="{C3C632C8-FD47-4064-8050-8F28C8AD52A3}"/>
          </ac:spMkLst>
        </pc:spChg>
        <pc:picChg chg="add mod">
          <ac:chgData name="Razumnaya, Yana" userId="6068296f-33e3-412c-bc3e-0010c6734a62" providerId="ADAL" clId="{0DC765E6-C5E1-40B1-AFEC-04CB3B1EBAEC}" dt="2020-08-06T16:39:56.045" v="381" actId="1076"/>
          <ac:picMkLst>
            <pc:docMk/>
            <pc:sldMk cId="2533462145" sldId="263"/>
            <ac:picMk id="4" creationId="{073AF1DC-2C73-4105-A032-584A4BA2F939}"/>
          </ac:picMkLst>
        </pc:picChg>
        <pc:picChg chg="add mod">
          <ac:chgData name="Razumnaya, Yana" userId="6068296f-33e3-412c-bc3e-0010c6734a62" providerId="ADAL" clId="{0DC765E6-C5E1-40B1-AFEC-04CB3B1EBAEC}" dt="2020-08-06T18:23:11.364" v="527"/>
          <ac:picMkLst>
            <pc:docMk/>
            <pc:sldMk cId="2533462145" sldId="263"/>
            <ac:picMk id="5" creationId="{172F292B-14D4-4388-8E21-E91C3DDEE35A}"/>
          </ac:picMkLst>
        </pc:picChg>
      </pc:sldChg>
      <pc:sldChg chg="addSp delSp modSp new mod modClrScheme chgLayout">
        <pc:chgData name="Razumnaya, Yana" userId="6068296f-33e3-412c-bc3e-0010c6734a62" providerId="ADAL" clId="{0DC765E6-C5E1-40B1-AFEC-04CB3B1EBAEC}" dt="2020-08-06T18:23:11.364" v="527"/>
        <pc:sldMkLst>
          <pc:docMk/>
          <pc:sldMk cId="3289264874" sldId="264"/>
        </pc:sldMkLst>
        <pc:spChg chg="del">
          <ac:chgData name="Razumnaya, Yana" userId="6068296f-33e3-412c-bc3e-0010c6734a62" providerId="ADAL" clId="{0DC765E6-C5E1-40B1-AFEC-04CB3B1EBAEC}" dt="2020-08-06T16:45:55.706" v="394" actId="700"/>
          <ac:spMkLst>
            <pc:docMk/>
            <pc:sldMk cId="3289264874" sldId="264"/>
            <ac:spMk id="2" creationId="{D9A3AD4F-7710-4A92-BC8F-D8B72EE83C1C}"/>
          </ac:spMkLst>
        </pc:spChg>
        <pc:spChg chg="del">
          <ac:chgData name="Razumnaya, Yana" userId="6068296f-33e3-412c-bc3e-0010c6734a62" providerId="ADAL" clId="{0DC765E6-C5E1-40B1-AFEC-04CB3B1EBAEC}" dt="2020-08-06T16:45:55.706" v="394" actId="700"/>
          <ac:spMkLst>
            <pc:docMk/>
            <pc:sldMk cId="3289264874" sldId="264"/>
            <ac:spMk id="3" creationId="{ADC68661-3355-4610-BB04-AD2156044834}"/>
          </ac:spMkLst>
        </pc:spChg>
        <pc:picChg chg="add del">
          <ac:chgData name="Razumnaya, Yana" userId="6068296f-33e3-412c-bc3e-0010c6734a62" providerId="ADAL" clId="{0DC765E6-C5E1-40B1-AFEC-04CB3B1EBAEC}" dt="2020-08-06T16:46:32.885" v="396" actId="478"/>
          <ac:picMkLst>
            <pc:docMk/>
            <pc:sldMk cId="3289264874" sldId="264"/>
            <ac:picMk id="4" creationId="{1CE8181A-1DB6-4ABB-B405-3AA4622CB9B4}"/>
          </ac:picMkLst>
        </pc:picChg>
        <pc:picChg chg="add">
          <ac:chgData name="Razumnaya, Yana" userId="6068296f-33e3-412c-bc3e-0010c6734a62" providerId="ADAL" clId="{0DC765E6-C5E1-40B1-AFEC-04CB3B1EBAEC}" dt="2020-08-06T16:46:36.768" v="397"/>
          <ac:picMkLst>
            <pc:docMk/>
            <pc:sldMk cId="3289264874" sldId="264"/>
            <ac:picMk id="5" creationId="{143911BF-0AAE-4C29-8DA5-7012D9A63F38}"/>
          </ac:picMkLst>
        </pc:picChg>
        <pc:picChg chg="add mod">
          <ac:chgData name="Razumnaya, Yana" userId="6068296f-33e3-412c-bc3e-0010c6734a62" providerId="ADAL" clId="{0DC765E6-C5E1-40B1-AFEC-04CB3B1EBAEC}" dt="2020-08-06T18:23:11.364" v="527"/>
          <ac:picMkLst>
            <pc:docMk/>
            <pc:sldMk cId="3289264874" sldId="264"/>
            <ac:picMk id="6" creationId="{F76441A5-26F7-4B07-B3C4-C17FD70D5FE4}"/>
          </ac:picMkLst>
        </pc:picChg>
      </pc:sldChg>
      <pc:sldChg chg="addSp modSp new mod">
        <pc:chgData name="Razumnaya, Yana" userId="6068296f-33e3-412c-bc3e-0010c6734a62" providerId="ADAL" clId="{0DC765E6-C5E1-40B1-AFEC-04CB3B1EBAEC}" dt="2020-08-06T18:23:11.364" v="527"/>
        <pc:sldMkLst>
          <pc:docMk/>
          <pc:sldMk cId="2652875452" sldId="265"/>
        </pc:sldMkLst>
        <pc:picChg chg="add mod">
          <ac:chgData name="Razumnaya, Yana" userId="6068296f-33e3-412c-bc3e-0010c6734a62" providerId="ADAL" clId="{0DC765E6-C5E1-40B1-AFEC-04CB3B1EBAEC}" dt="2020-08-06T16:49:29.903" v="406" actId="1076"/>
          <ac:picMkLst>
            <pc:docMk/>
            <pc:sldMk cId="2652875452" sldId="265"/>
            <ac:picMk id="2" creationId="{17444B33-88AE-468D-A2B2-C921728D03E9}"/>
          </ac:picMkLst>
        </pc:picChg>
        <pc:picChg chg="add mod">
          <ac:chgData name="Razumnaya, Yana" userId="6068296f-33e3-412c-bc3e-0010c6734a62" providerId="ADAL" clId="{0DC765E6-C5E1-40B1-AFEC-04CB3B1EBAEC}" dt="2020-08-06T18:23:11.364" v="527"/>
          <ac:picMkLst>
            <pc:docMk/>
            <pc:sldMk cId="2652875452" sldId="265"/>
            <ac:picMk id="3" creationId="{D7D1E9C5-76F3-4373-852C-E1CECA97787C}"/>
          </ac:picMkLst>
        </pc:picChg>
      </pc:sldChg>
      <pc:sldChg chg="addSp delSp modSp new mod modClrScheme chgLayout">
        <pc:chgData name="Razumnaya, Yana" userId="6068296f-33e3-412c-bc3e-0010c6734a62" providerId="ADAL" clId="{0DC765E6-C5E1-40B1-AFEC-04CB3B1EBAEC}" dt="2020-08-06T18:23:11.364" v="527"/>
        <pc:sldMkLst>
          <pc:docMk/>
          <pc:sldMk cId="1509646973" sldId="266"/>
        </pc:sldMkLst>
        <pc:spChg chg="del">
          <ac:chgData name="Razumnaya, Yana" userId="6068296f-33e3-412c-bc3e-0010c6734a62" providerId="ADAL" clId="{0DC765E6-C5E1-40B1-AFEC-04CB3B1EBAEC}" dt="2020-08-06T16:50:06.256" v="408" actId="700"/>
          <ac:spMkLst>
            <pc:docMk/>
            <pc:sldMk cId="1509646973" sldId="266"/>
            <ac:spMk id="2" creationId="{81D22396-C455-4D08-9E77-05DD59BB6295}"/>
          </ac:spMkLst>
        </pc:spChg>
        <pc:spChg chg="del">
          <ac:chgData name="Razumnaya, Yana" userId="6068296f-33e3-412c-bc3e-0010c6734a62" providerId="ADAL" clId="{0DC765E6-C5E1-40B1-AFEC-04CB3B1EBAEC}" dt="2020-08-06T16:50:06.256" v="408" actId="700"/>
          <ac:spMkLst>
            <pc:docMk/>
            <pc:sldMk cId="1509646973" sldId="266"/>
            <ac:spMk id="3" creationId="{B33465D7-3D81-40A7-A83D-8A3BC72F6D43}"/>
          </ac:spMkLst>
        </pc:spChg>
        <pc:picChg chg="add mod">
          <ac:chgData name="Razumnaya, Yana" userId="6068296f-33e3-412c-bc3e-0010c6734a62" providerId="ADAL" clId="{0DC765E6-C5E1-40B1-AFEC-04CB3B1EBAEC}" dt="2020-08-06T16:50:17.164" v="412" actId="14100"/>
          <ac:picMkLst>
            <pc:docMk/>
            <pc:sldMk cId="1509646973" sldId="266"/>
            <ac:picMk id="4" creationId="{7CE49AAB-0E5D-499B-9957-0F43BDF2C0A4}"/>
          </ac:picMkLst>
        </pc:picChg>
        <pc:picChg chg="add mod">
          <ac:chgData name="Razumnaya, Yana" userId="6068296f-33e3-412c-bc3e-0010c6734a62" providerId="ADAL" clId="{0DC765E6-C5E1-40B1-AFEC-04CB3B1EBAEC}" dt="2020-08-06T18:23:11.364" v="527"/>
          <ac:picMkLst>
            <pc:docMk/>
            <pc:sldMk cId="1509646973" sldId="266"/>
            <ac:picMk id="5" creationId="{A2D8F86E-B830-478F-9DFF-E4B88FB86DE2}"/>
          </ac:picMkLst>
        </pc:picChg>
      </pc:sldChg>
      <pc:sldChg chg="addSp modSp new mod">
        <pc:chgData name="Razumnaya, Yana" userId="6068296f-33e3-412c-bc3e-0010c6734a62" providerId="ADAL" clId="{0DC765E6-C5E1-40B1-AFEC-04CB3B1EBAEC}" dt="2020-08-06T18:23:11.364" v="527"/>
        <pc:sldMkLst>
          <pc:docMk/>
          <pc:sldMk cId="4090082755" sldId="267"/>
        </pc:sldMkLst>
        <pc:picChg chg="add mod">
          <ac:chgData name="Razumnaya, Yana" userId="6068296f-33e3-412c-bc3e-0010c6734a62" providerId="ADAL" clId="{0DC765E6-C5E1-40B1-AFEC-04CB3B1EBAEC}" dt="2020-08-06T16:50:53.799" v="418" actId="1076"/>
          <ac:picMkLst>
            <pc:docMk/>
            <pc:sldMk cId="4090082755" sldId="267"/>
            <ac:picMk id="2" creationId="{3DE8FDD9-EC08-4972-8864-B3A4B0EE4080}"/>
          </ac:picMkLst>
        </pc:picChg>
        <pc:picChg chg="add mod">
          <ac:chgData name="Razumnaya, Yana" userId="6068296f-33e3-412c-bc3e-0010c6734a62" providerId="ADAL" clId="{0DC765E6-C5E1-40B1-AFEC-04CB3B1EBAEC}" dt="2020-08-06T18:23:11.364" v="527"/>
          <ac:picMkLst>
            <pc:docMk/>
            <pc:sldMk cId="4090082755" sldId="267"/>
            <ac:picMk id="3" creationId="{60B37644-B1DA-4FB2-839D-A6270D6F3EEB}"/>
          </ac:picMkLst>
        </pc:picChg>
      </pc:sldChg>
      <pc:sldChg chg="addSp delSp modSp new mod modClrScheme chgLayout">
        <pc:chgData name="Razumnaya, Yana" userId="6068296f-33e3-412c-bc3e-0010c6734a62" providerId="ADAL" clId="{0DC765E6-C5E1-40B1-AFEC-04CB3B1EBAEC}" dt="2020-08-06T18:23:11.364" v="527"/>
        <pc:sldMkLst>
          <pc:docMk/>
          <pc:sldMk cId="3206967397" sldId="268"/>
        </pc:sldMkLst>
        <pc:spChg chg="del">
          <ac:chgData name="Razumnaya, Yana" userId="6068296f-33e3-412c-bc3e-0010c6734a62" providerId="ADAL" clId="{0DC765E6-C5E1-40B1-AFEC-04CB3B1EBAEC}" dt="2020-08-06T16:54:36.393" v="420" actId="700"/>
          <ac:spMkLst>
            <pc:docMk/>
            <pc:sldMk cId="3206967397" sldId="268"/>
            <ac:spMk id="2" creationId="{9965C161-666A-46DD-A37F-12F1F900110E}"/>
          </ac:spMkLst>
        </pc:spChg>
        <pc:spChg chg="del">
          <ac:chgData name="Razumnaya, Yana" userId="6068296f-33e3-412c-bc3e-0010c6734a62" providerId="ADAL" clId="{0DC765E6-C5E1-40B1-AFEC-04CB3B1EBAEC}" dt="2020-08-06T16:54:36.393" v="420" actId="700"/>
          <ac:spMkLst>
            <pc:docMk/>
            <pc:sldMk cId="3206967397" sldId="268"/>
            <ac:spMk id="3" creationId="{7A0B4E14-2C0F-40AF-AD90-498B17EFAE45}"/>
          </ac:spMkLst>
        </pc:spChg>
        <pc:picChg chg="add del mod">
          <ac:chgData name="Razumnaya, Yana" userId="6068296f-33e3-412c-bc3e-0010c6734a62" providerId="ADAL" clId="{0DC765E6-C5E1-40B1-AFEC-04CB3B1EBAEC}" dt="2020-08-06T16:57:02.595" v="426" actId="478"/>
          <ac:picMkLst>
            <pc:docMk/>
            <pc:sldMk cId="3206967397" sldId="268"/>
            <ac:picMk id="4" creationId="{F2B98115-E6FC-4967-A63F-A1B04BF7E1D8}"/>
          </ac:picMkLst>
        </pc:picChg>
        <pc:picChg chg="add mod">
          <ac:chgData name="Razumnaya, Yana" userId="6068296f-33e3-412c-bc3e-0010c6734a62" providerId="ADAL" clId="{0DC765E6-C5E1-40B1-AFEC-04CB3B1EBAEC}" dt="2020-08-06T16:57:36.940" v="430" actId="1076"/>
          <ac:picMkLst>
            <pc:docMk/>
            <pc:sldMk cId="3206967397" sldId="268"/>
            <ac:picMk id="5" creationId="{051E5DA5-2C6F-470F-9208-7F1EEB404099}"/>
          </ac:picMkLst>
        </pc:picChg>
        <pc:picChg chg="add mod">
          <ac:chgData name="Razumnaya, Yana" userId="6068296f-33e3-412c-bc3e-0010c6734a62" providerId="ADAL" clId="{0DC765E6-C5E1-40B1-AFEC-04CB3B1EBAEC}" dt="2020-08-06T18:23:11.364" v="527"/>
          <ac:picMkLst>
            <pc:docMk/>
            <pc:sldMk cId="3206967397" sldId="268"/>
            <ac:picMk id="6" creationId="{D21620E4-0E1B-4BC3-81C1-78F556B03179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98B0C3-E92B-4EDC-A7DD-1450B3F369B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11F17B4-B319-4B13-BEE9-F32040B8A1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744C32-8EC5-4B23-A925-DD9065389E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3291C-F327-4A58-B6D8-E803296EA735}" type="datetimeFigureOut">
              <a:rPr lang="en-US" smtClean="0"/>
              <a:t>8/6/2020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0286F9-69E3-4845-8860-FE70EDA173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A2F2C1-20FF-42F8-A911-A03B4343CD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52064-EFBF-4EC6-AE63-46871F6637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30010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8F2E1B-C707-43AB-866D-3DF6F0E055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DC999E7-9150-4EF6-B6C7-2CCDCF8492D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1F867B-16F3-45AA-97F3-CB7B9FEFC5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3291C-F327-4A58-B6D8-E803296EA735}" type="datetimeFigureOut">
              <a:rPr lang="en-US" smtClean="0"/>
              <a:t>8/6/2020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14FF32-2C66-4E77-84FF-2B4DF5D37D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FF7595-CF51-455B-9EF3-D8925DEF06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52064-EFBF-4EC6-AE63-46871F6637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43798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BB94612-2D1C-47CF-8159-B9E4793660E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8484D7D-B14C-406A-8CA3-3073FB7453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CB46C6-9C68-43CA-B23A-328ACF5FFB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3291C-F327-4A58-B6D8-E803296EA735}" type="datetimeFigureOut">
              <a:rPr lang="en-US" smtClean="0"/>
              <a:t>8/6/2020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827BCE-1E87-424D-8F9A-5BF044B782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FBA32B-EDE8-4305-9EC8-5423DFD29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52064-EFBF-4EC6-AE63-46871F6637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72845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A87C48-2B6A-4F3E-B22F-FFE44EBC2F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504D70-B326-4AFA-965E-DC5D54041E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C19CB1-668B-4131-967C-C96A2E3E9A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3291C-F327-4A58-B6D8-E803296EA735}" type="datetimeFigureOut">
              <a:rPr lang="en-US" smtClean="0"/>
              <a:t>8/6/2020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9C25A8-A264-4693-B753-2211BFC8DD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B90821-D1C6-42FA-B7E1-35B44C2E99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52064-EFBF-4EC6-AE63-46871F6637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38754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A82C33-4568-4429-9C68-835ABCC4A3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42E0C6-0700-4B70-B94D-7F8C01D25A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272570-111C-44B3-8EC1-45B48214E5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3291C-F327-4A58-B6D8-E803296EA735}" type="datetimeFigureOut">
              <a:rPr lang="en-US" smtClean="0"/>
              <a:t>8/6/2020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70F5D1-9AEC-4A2D-BDFA-ACD6F2D172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6510B2-1C5B-4E52-B34B-8420B0928F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52064-EFBF-4EC6-AE63-46871F6637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84938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0E3E1F-F6D0-434A-BE73-32C9894895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57B666-D6E8-4039-BEE8-0B9159981F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10DDBD3-EB94-4733-9F0E-EB3AC9CB56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FAF85A-4B41-4B3C-A93F-855149458A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3291C-F327-4A58-B6D8-E803296EA735}" type="datetimeFigureOut">
              <a:rPr lang="en-US" smtClean="0"/>
              <a:t>8/6/2020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B840309-5094-453D-B257-BD032781E1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A6727A-A6E1-4087-8549-1E23321627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52064-EFBF-4EC6-AE63-46871F6637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93584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A0BE21-E3FA-4E59-BCB9-3D15A16773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75AA284-B3DD-4211-967A-9042F07420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34CF8F8-9BC5-4A04-B949-EFB323B6CB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7BC7A5F-2AC9-476E-8376-4D52E56305B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ABF92B8-7C89-4327-AD19-2E93C228F96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55676CE-A1AE-49FF-8332-D3FED97627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3291C-F327-4A58-B6D8-E803296EA735}" type="datetimeFigureOut">
              <a:rPr lang="en-US" smtClean="0"/>
              <a:t>8/6/2020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4426BAB-4EC8-47F9-B2F3-2ED13498F4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03CFEE5-75C1-418A-B739-2D209BD852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52064-EFBF-4EC6-AE63-46871F6637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37594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C21567-C12B-4E95-9A6F-7CF5D3A7AA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526F505-165E-4A40-8908-1004E9D922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3291C-F327-4A58-B6D8-E803296EA735}" type="datetimeFigureOut">
              <a:rPr lang="en-US" smtClean="0"/>
              <a:t>8/6/2020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52C0EAC-36A1-4B48-98C9-1D1B0677BF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D3D8E19-916B-41E3-B6CD-CEEA1AC055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52064-EFBF-4EC6-AE63-46871F6637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14287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BDAFD23-D12E-4D53-B33B-639A0ECE49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3291C-F327-4A58-B6D8-E803296EA735}" type="datetimeFigureOut">
              <a:rPr lang="en-US" smtClean="0"/>
              <a:t>8/6/2020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0730176-4E5D-4068-A7DC-0F5560F2BD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1A2D8F-0DEE-405C-B9CE-0B26495CAC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52064-EFBF-4EC6-AE63-46871F6637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5872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DB710E-5A8B-4175-A875-1BC4718DB0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3C76DF-2841-496E-A5B2-CD653D6CA6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4B35E7-98F4-4581-BB67-3CEC17C04A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D3F41E0-FD93-44CA-A837-D3C70FDB87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3291C-F327-4A58-B6D8-E803296EA735}" type="datetimeFigureOut">
              <a:rPr lang="en-US" smtClean="0"/>
              <a:t>8/6/2020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0A419D-3B99-4FAD-AA65-7020790E63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505ADE-0C13-42B5-BE74-4319389FBA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52064-EFBF-4EC6-AE63-46871F6637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96340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CB2FAD-15D6-4BB3-81AC-4BCF7C5002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D0B86AE-84E8-476C-9C18-32E8C7D6B4D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62CD1CD-3119-45A1-99B5-4124F1E04C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B83DB8C-5B50-4377-B66F-344D0DB53C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3291C-F327-4A58-B6D8-E803296EA735}" type="datetimeFigureOut">
              <a:rPr lang="en-US" smtClean="0"/>
              <a:t>8/6/2020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19513F-C49F-4998-88D7-54D14615D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5BF509-BB16-4261-B99D-DA4F58EF61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52064-EFBF-4EC6-AE63-46871F6637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40486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EEF0268-E8CB-43B0-B455-A16D0FB087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7452BC-E44B-417C-BFAC-A02B8CD71F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7DC684-AA57-45F7-8B38-7928E379D8F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93291C-F327-4A58-B6D8-E803296EA735}" type="datetimeFigureOut">
              <a:rPr lang="en-US" smtClean="0"/>
              <a:t>8/6/2020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359381-E4B6-4A07-B63D-09624035F0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29BC82-AA9C-4C96-B390-EBC7347C3D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952064-EFBF-4EC6-AE63-46871F6637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80439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1.png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1.png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1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1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1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51714B-8F2E-4662-9BC0-0A2A80CBD49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Power Outage Resources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D38EB2E-F134-4033-B24F-F7AD7391C9D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Created By Yana. R,   North Region SAC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6669D806-F8FF-470D-850F-02D90C65BD0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15928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64"/>
    </mc:Choice>
    <mc:Fallback>
      <p:transition spd="slow" advTm="60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73AF1DC-2C73-4105-A032-584A4BA2F9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7825" y="142875"/>
            <a:ext cx="8467725" cy="6350794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172F292B-14D4-4388-8E21-E91C3DDEE3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34621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458"/>
    </mc:Choice>
    <mc:Fallback>
      <p:transition spd="slow" advTm="84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4CF22D9-550C-4939-B445-D76291F235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D583AA76-9124-400F-B437-FA35363717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2778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496"/>
    </mc:Choice>
    <mc:Fallback>
      <p:transition spd="slow" advTm="154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5F6930-B18E-4EBA-92BC-92DA5F1A13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Statewide Resources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FD8B22-917E-4A1B-B1C3-4DF9DA7689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Call 211 to get info about cooling centers, shelters and charging station locations in your area.</a:t>
            </a:r>
          </a:p>
          <a:p>
            <a:r>
              <a:rPr lang="en-US" dirty="0"/>
              <a:t>Reach out to the American Red Cross if you need emergency assistance such as food and shelter.       You can reach them at (877) 287-3327</a:t>
            </a:r>
          </a:p>
          <a:p>
            <a:r>
              <a:rPr lang="en-US" dirty="0"/>
              <a:t>Your town may have some resources as well.    Reach out to your town hall via phone or on social media to see local resources. </a:t>
            </a:r>
          </a:p>
          <a:p>
            <a:r>
              <a:rPr lang="en-US" dirty="0"/>
              <a:t>If your town has a neighbors and friends' group on Facebook,  it’s a good idea to join it as you can communicate with people in the community and find resources and help.   Or give help if you can.  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25809C4E-6C29-436E-A1B0-2B5353191A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725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1192"/>
    </mc:Choice>
    <mc:Fallback>
      <p:transition spd="slow" advTm="411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8FA15D9-A459-4CF4-8DA3-7D8651F2F77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3587646" y="288267"/>
            <a:ext cx="5016708" cy="641283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391CED9-43FA-4A56-81B4-4E1DAAB36B32}"/>
              </a:ext>
            </a:extLst>
          </p:cNvPr>
          <p:cNvSpPr txBox="1"/>
          <p:nvPr/>
        </p:nvSpPr>
        <p:spPr>
          <a:xfrm>
            <a:off x="323850" y="1133474"/>
            <a:ext cx="254317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** If all of your neighbors have power but you don’t, its important to call your electricity provider and report the outage again***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018DAA5-B516-4420-AA5D-E79BACCE0C08}"/>
              </a:ext>
            </a:extLst>
          </p:cNvPr>
          <p:cNvSpPr txBox="1"/>
          <p:nvPr/>
        </p:nvSpPr>
        <p:spPr>
          <a:xfrm>
            <a:off x="9334500" y="838200"/>
            <a:ext cx="253365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***</a:t>
            </a:r>
            <a:r>
              <a:rPr lang="en-US" b="1" dirty="0"/>
              <a:t>be kind to electric company workers.  It’s not their fault you lost power so don’t be rude to them***</a:t>
            </a:r>
            <a:endParaRPr lang="en-US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98B8054D-7567-4D9F-916D-44E43C88BB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42903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8376"/>
    </mc:Choice>
    <mc:Fallback>
      <p:transition spd="slow" advTm="383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51E5DA5-2C6F-470F-9208-7F1EEB4040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8212" y="466725"/>
            <a:ext cx="10315575" cy="6134946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D21620E4-0E1B-4BC3-81C1-78F556B0317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9673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2882"/>
    </mc:Choice>
    <mc:Fallback>
      <p:transition spd="slow" advTm="528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CF0DA605-8BC2-4FB0-B546-D6DDC0754B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9750" y="95250"/>
            <a:ext cx="8572500" cy="6667500"/>
          </a:xfrm>
          <a:prstGeom prst="rect">
            <a:avLst/>
          </a:prstGeom>
        </p:spPr>
      </p:pic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7E6240D8-F053-4CC2-AD14-F98FB8695ED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7612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1799"/>
    </mc:Choice>
    <mc:Fallback>
      <p:transition spd="slow" advTm="617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5C7871-D21F-47F8-A1C3-E0D00A3124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Staying Cool during a power outage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207E92-0E35-4CF3-A797-F299FE55BF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Be sure to buy a few battery-operated fans to have on hand in case you lose power.</a:t>
            </a:r>
          </a:p>
          <a:p>
            <a:r>
              <a:rPr lang="en-US" dirty="0"/>
              <a:t>Keep your curtains closed to stop the sun from getting in.</a:t>
            </a:r>
          </a:p>
          <a:p>
            <a:r>
              <a:rPr lang="en-US" dirty="0"/>
              <a:t>If you have a family member or friend who has power,   see if you can go over there to keep cool.</a:t>
            </a:r>
          </a:p>
          <a:p>
            <a:r>
              <a:rPr lang="en-US" dirty="0"/>
              <a:t>Another option is getting a hotel room.  Keep in mind that this can be pricey, and it might be hard to find a hotel room if lots of others are staying there too.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CA35A2D4-BA41-4EF0-ACB3-52D3709E5C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92072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886"/>
    </mc:Choice>
    <mc:Fallback>
      <p:transition spd="slow" advTm="328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CE49AAB-0E5D-499B-9957-0F43BDF2C0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9788" y="681037"/>
            <a:ext cx="10491612" cy="5901532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A2D8F86E-B830-478F-9DFF-E4B88FB86DE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96469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915"/>
    </mc:Choice>
    <mc:Fallback>
      <p:transition spd="slow" advTm="199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DE8FDD9-EC08-4972-8864-B3A4B0EE40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3614" y="603560"/>
            <a:ext cx="10051286" cy="565088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60B37644-B1DA-4FB2-839D-A6270D6F3EE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0827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115"/>
    </mc:Choice>
    <mc:Fallback>
      <p:transition spd="slow" advTm="141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43911BF-0AAE-4C29-8DA5-7012D9A63F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F76441A5-26F7-4B07-B3C4-C17FD70D5F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2648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919"/>
    </mc:Choice>
    <mc:Fallback>
      <p:transition spd="slow" advTm="189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7444B33-88AE-468D-A2B2-C921728D03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5431" y="521915"/>
            <a:ext cx="10791168" cy="6066845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D7D1E9C5-76F3-4373-852C-E1CECA9778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8754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535"/>
    </mc:Choice>
    <mc:Fallback>
      <p:transition spd="slow" advTm="185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FDA6B32AA2E9F4282B5F6F6DF1A6910" ma:contentTypeVersion="8" ma:contentTypeDescription="Create a new document." ma:contentTypeScope="" ma:versionID="83cc7ad5a5f1e4e524e8163f81f4a151">
  <xsd:schema xmlns:xsd="http://www.w3.org/2001/XMLSchema" xmlns:xs="http://www.w3.org/2001/XMLSchema" xmlns:p="http://schemas.microsoft.com/office/2006/metadata/properties" xmlns:ns1="http://schemas.microsoft.com/sharepoint/v3" xmlns:ns3="f17d336e-b278-4098-acc0-a820d153a245" xmlns:ns4="b7f2d8f0-a748-4784-9599-f9a7592f8241" targetNamespace="http://schemas.microsoft.com/office/2006/metadata/properties" ma:root="true" ma:fieldsID="a607479da82556c507bb38f21342f1be" ns1:_="" ns3:_="" ns4:_="">
    <xsd:import namespace="http://schemas.microsoft.com/sharepoint/v3"/>
    <xsd:import namespace="f17d336e-b278-4098-acc0-a820d153a245"/>
    <xsd:import namespace="b7f2d8f0-a748-4784-9599-f9a7592f8241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DateTaken" minOccurs="0"/>
                <xsd:element ref="ns1:_ip_UnifiedCompliancePolicyProperties" minOccurs="0"/>
                <xsd:element ref="ns1:_ip_UnifiedCompliancePolicyUIAc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4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5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17d336e-b278-4098-acc0-a820d153a24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7f2d8f0-a748-4784-9599-f9a7592f8241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D7D1E732-F240-4913-A942-00322DCD19D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f17d336e-b278-4098-acc0-a820d153a245"/>
    <ds:schemaRef ds:uri="b7f2d8f0-a748-4784-9599-f9a7592f824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EE3B32AA-F55D-4339-B543-DA2615B10A8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7D97636-D70F-47F9-86AF-0C6CA1A9B452}">
  <ds:schemaRefs>
    <ds:schemaRef ds:uri="b7f2d8f0-a748-4784-9599-f9a7592f8241"/>
    <ds:schemaRef ds:uri="http://purl.org/dc/terms/"/>
    <ds:schemaRef ds:uri="http://schemas.microsoft.com/office/2006/documentManagement/types"/>
    <ds:schemaRef ds:uri="f17d336e-b278-4098-acc0-a820d153a245"/>
    <ds:schemaRef ds:uri="http://purl.org/dc/elements/1.1/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schemas.microsoft.com/sharepoint/v3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194</TotalTime>
  <Words>270</Words>
  <Application>Microsoft Office PowerPoint</Application>
  <PresentationFormat>Widescreen</PresentationFormat>
  <Paragraphs>15</Paragraphs>
  <Slides>12</Slides>
  <Notes>0</Notes>
  <HiddenSlides>0</HiddenSlides>
  <MMClips>12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Office Theme</vt:lpstr>
      <vt:lpstr>Power Outage Resources</vt:lpstr>
      <vt:lpstr>PowerPoint Presentation</vt:lpstr>
      <vt:lpstr>PowerPoint Presentation</vt:lpstr>
      <vt:lpstr>PowerPoint Presentation</vt:lpstr>
      <vt:lpstr>Staying Cool during a power outage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Statewide Resources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 Outage Resources</dc:title>
  <dc:creator>Razumnaya, Yana</dc:creator>
  <cp:lastModifiedBy>Razumnaya, Yana</cp:lastModifiedBy>
  <cp:revision>6</cp:revision>
  <dcterms:created xsi:type="dcterms:W3CDTF">2020-08-06T15:13:29Z</dcterms:created>
  <dcterms:modified xsi:type="dcterms:W3CDTF">2020-08-06T18:28:26Z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0x010100AFDA6B32AA2E9F4282B5F6F6DF1A6910</vt:lpwstr>
  </property>
</Properties>
</file>