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7" r:id="rId11"/>
    <p:sldId id="268" r:id="rId12"/>
    <p:sldId id="269" r:id="rId13"/>
    <p:sldId id="270" r:id="rId14"/>
    <p:sldId id="271" r:id="rId15"/>
    <p:sldId id="272" r:id="rId16"/>
    <p:sldId id="273" r:id="rId17"/>
    <p:sldId id="286" r:id="rId18"/>
    <p:sldId id="274" r:id="rId19"/>
    <p:sldId id="278" r:id="rId20"/>
    <p:sldId id="275" r:id="rId21"/>
    <p:sldId id="276" r:id="rId22"/>
    <p:sldId id="277" r:id="rId23"/>
    <p:sldId id="285" r:id="rId24"/>
    <p:sldId id="279" r:id="rId25"/>
    <p:sldId id="280" r:id="rId26"/>
    <p:sldId id="282" r:id="rId27"/>
    <p:sldId id="283" r:id="rId28"/>
    <p:sldId id="284" r:id="rId29"/>
    <p:sldId id="281"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3" autoAdjust="0"/>
    <p:restoredTop sz="94660"/>
  </p:normalViewPr>
  <p:slideViewPr>
    <p:cSldViewPr snapToGrid="0">
      <p:cViewPr varScale="1">
        <p:scale>
          <a:sx n="105" d="100"/>
          <a:sy n="105" d="100"/>
        </p:scale>
        <p:origin x="132"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mley, Ted" userId="cb13e5c1-b325-4eeb-96d6-293808480a0d" providerId="ADAL" clId="{AC4458F1-7C43-4AA5-B962-79EBBC6BBFF7}"/>
    <pc:docChg chg="modSld">
      <pc:chgData name="Bromley, Ted" userId="cb13e5c1-b325-4eeb-96d6-293808480a0d" providerId="ADAL" clId="{AC4458F1-7C43-4AA5-B962-79EBBC6BBFF7}" dt="2021-02-09T18:36:50.023" v="65" actId="20577"/>
      <pc:docMkLst>
        <pc:docMk/>
      </pc:docMkLst>
      <pc:sldChg chg="modSp mod">
        <pc:chgData name="Bromley, Ted" userId="cb13e5c1-b325-4eeb-96d6-293808480a0d" providerId="ADAL" clId="{AC4458F1-7C43-4AA5-B962-79EBBC6BBFF7}" dt="2021-02-09T18:35:13.766" v="28" actId="20577"/>
        <pc:sldMkLst>
          <pc:docMk/>
          <pc:sldMk cId="663636255" sldId="269"/>
        </pc:sldMkLst>
        <pc:spChg chg="mod">
          <ac:chgData name="Bromley, Ted" userId="cb13e5c1-b325-4eeb-96d6-293808480a0d" providerId="ADAL" clId="{AC4458F1-7C43-4AA5-B962-79EBBC6BBFF7}" dt="2021-02-09T18:35:13.766" v="28" actId="20577"/>
          <ac:spMkLst>
            <pc:docMk/>
            <pc:sldMk cId="663636255" sldId="269"/>
            <ac:spMk id="3" creationId="{FF7FFED6-83E7-4447-944C-1738BF210B2F}"/>
          </ac:spMkLst>
        </pc:spChg>
      </pc:sldChg>
      <pc:sldChg chg="modSp mod">
        <pc:chgData name="Bromley, Ted" userId="cb13e5c1-b325-4eeb-96d6-293808480a0d" providerId="ADAL" clId="{AC4458F1-7C43-4AA5-B962-79EBBC6BBFF7}" dt="2021-02-09T18:36:50.023" v="65" actId="20577"/>
        <pc:sldMkLst>
          <pc:docMk/>
          <pc:sldMk cId="4169434427" sldId="273"/>
        </pc:sldMkLst>
        <pc:spChg chg="mod">
          <ac:chgData name="Bromley, Ted" userId="cb13e5c1-b325-4eeb-96d6-293808480a0d" providerId="ADAL" clId="{AC4458F1-7C43-4AA5-B962-79EBBC6BBFF7}" dt="2021-02-09T18:36:50.023" v="65" actId="20577"/>
          <ac:spMkLst>
            <pc:docMk/>
            <pc:sldMk cId="4169434427" sldId="273"/>
            <ac:spMk id="3" creationId="{0146891D-3341-4362-BA9C-02D2049A1AB0}"/>
          </ac:spMkLst>
        </pc:spChg>
      </pc:sldChg>
    </pc:docChg>
  </pc:docChgLst>
  <pc:docChgLst>
    <pc:chgData name="Bromley, Ted" userId="cb13e5c1-b325-4eeb-96d6-293808480a0d" providerId="ADAL" clId="{90E9FC32-8962-44C5-AA73-076707892D32}"/>
    <pc:docChg chg="undo custSel addSld delSld modSld sldOrd">
      <pc:chgData name="Bromley, Ted" userId="cb13e5c1-b325-4eeb-96d6-293808480a0d" providerId="ADAL" clId="{90E9FC32-8962-44C5-AA73-076707892D32}" dt="2021-12-13T14:42:54.208" v="1600" actId="33524"/>
      <pc:docMkLst>
        <pc:docMk/>
      </pc:docMkLst>
      <pc:sldChg chg="modSp mod">
        <pc:chgData name="Bromley, Ted" userId="cb13e5c1-b325-4eeb-96d6-293808480a0d" providerId="ADAL" clId="{90E9FC32-8962-44C5-AA73-076707892D32}" dt="2021-12-13T14:01:01.106" v="59" actId="20577"/>
        <pc:sldMkLst>
          <pc:docMk/>
          <pc:sldMk cId="291121948" sldId="256"/>
        </pc:sldMkLst>
        <pc:spChg chg="mod">
          <ac:chgData name="Bromley, Ted" userId="cb13e5c1-b325-4eeb-96d6-293808480a0d" providerId="ADAL" clId="{90E9FC32-8962-44C5-AA73-076707892D32}" dt="2021-12-13T14:01:01.106" v="59" actId="20577"/>
          <ac:spMkLst>
            <pc:docMk/>
            <pc:sldMk cId="291121948" sldId="256"/>
            <ac:spMk id="3" creationId="{7FC31510-0E52-4F1C-BE73-26029E0BBBEA}"/>
          </ac:spMkLst>
        </pc:spChg>
      </pc:sldChg>
      <pc:sldChg chg="del">
        <pc:chgData name="Bromley, Ted" userId="cb13e5c1-b325-4eeb-96d6-293808480a0d" providerId="ADAL" clId="{90E9FC32-8962-44C5-AA73-076707892D32}" dt="2021-12-13T14:01:54.130" v="60" actId="47"/>
        <pc:sldMkLst>
          <pc:docMk/>
          <pc:sldMk cId="3259917742" sldId="264"/>
        </pc:sldMkLst>
      </pc:sldChg>
      <pc:sldChg chg="del">
        <pc:chgData name="Bromley, Ted" userId="cb13e5c1-b325-4eeb-96d6-293808480a0d" providerId="ADAL" clId="{90E9FC32-8962-44C5-AA73-076707892D32}" dt="2021-12-13T14:02:12.234" v="61" actId="47"/>
        <pc:sldMkLst>
          <pc:docMk/>
          <pc:sldMk cId="153894303" sldId="266"/>
        </pc:sldMkLst>
      </pc:sldChg>
      <pc:sldChg chg="addSp delSp modSp new mod">
        <pc:chgData name="Bromley, Ted" userId="cb13e5c1-b325-4eeb-96d6-293808480a0d" providerId="ADAL" clId="{90E9FC32-8962-44C5-AA73-076707892D32}" dt="2021-12-13T14:06:06.875" v="109" actId="1076"/>
        <pc:sldMkLst>
          <pc:docMk/>
          <pc:sldMk cId="2361873686" sldId="274"/>
        </pc:sldMkLst>
        <pc:spChg chg="mod">
          <ac:chgData name="Bromley, Ted" userId="cb13e5c1-b325-4eeb-96d6-293808480a0d" providerId="ADAL" clId="{90E9FC32-8962-44C5-AA73-076707892D32}" dt="2021-12-13T14:05:28.013" v="103" actId="14100"/>
          <ac:spMkLst>
            <pc:docMk/>
            <pc:sldMk cId="2361873686" sldId="274"/>
            <ac:spMk id="2" creationId="{7B109A2D-0E34-4256-A9A5-E7DE3366A641}"/>
          </ac:spMkLst>
        </pc:spChg>
        <pc:spChg chg="del">
          <ac:chgData name="Bromley, Ted" userId="cb13e5c1-b325-4eeb-96d6-293808480a0d" providerId="ADAL" clId="{90E9FC32-8962-44C5-AA73-076707892D32}" dt="2021-12-13T14:04:52.668" v="63" actId="22"/>
          <ac:spMkLst>
            <pc:docMk/>
            <pc:sldMk cId="2361873686" sldId="274"/>
            <ac:spMk id="3" creationId="{40657260-63E8-4763-9F32-6EDB8E7E6B6B}"/>
          </ac:spMkLst>
        </pc:spChg>
        <pc:picChg chg="add mod ord">
          <ac:chgData name="Bromley, Ted" userId="cb13e5c1-b325-4eeb-96d6-293808480a0d" providerId="ADAL" clId="{90E9FC32-8962-44C5-AA73-076707892D32}" dt="2021-12-13T14:06:06.875" v="109" actId="1076"/>
          <ac:picMkLst>
            <pc:docMk/>
            <pc:sldMk cId="2361873686" sldId="274"/>
            <ac:picMk id="5" creationId="{01C3EAD1-4AA3-4665-A68E-79FCC8E69312}"/>
          </ac:picMkLst>
        </pc:picChg>
      </pc:sldChg>
      <pc:sldChg chg="addSp delSp modSp new mod">
        <pc:chgData name="Bromley, Ted" userId="cb13e5c1-b325-4eeb-96d6-293808480a0d" providerId="ADAL" clId="{90E9FC32-8962-44C5-AA73-076707892D32}" dt="2021-12-13T14:08:55.161" v="157" actId="207"/>
        <pc:sldMkLst>
          <pc:docMk/>
          <pc:sldMk cId="4046670924" sldId="275"/>
        </pc:sldMkLst>
        <pc:spChg chg="mod">
          <ac:chgData name="Bromley, Ted" userId="cb13e5c1-b325-4eeb-96d6-293808480a0d" providerId="ADAL" clId="{90E9FC32-8962-44C5-AA73-076707892D32}" dt="2021-12-13T14:06:46.726" v="127" actId="20577"/>
          <ac:spMkLst>
            <pc:docMk/>
            <pc:sldMk cId="4046670924" sldId="275"/>
            <ac:spMk id="2" creationId="{35CA6BF4-A331-45AD-804A-CCC9DE392937}"/>
          </ac:spMkLst>
        </pc:spChg>
        <pc:spChg chg="del">
          <ac:chgData name="Bromley, Ted" userId="cb13e5c1-b325-4eeb-96d6-293808480a0d" providerId="ADAL" clId="{90E9FC32-8962-44C5-AA73-076707892D32}" dt="2021-12-13T14:06:36.993" v="111" actId="22"/>
          <ac:spMkLst>
            <pc:docMk/>
            <pc:sldMk cId="4046670924" sldId="275"/>
            <ac:spMk id="3" creationId="{D4C3DCA7-9C1E-428C-9676-0692C28FC2E3}"/>
          </ac:spMkLst>
        </pc:spChg>
        <pc:spChg chg="add mod">
          <ac:chgData name="Bromley, Ted" userId="cb13e5c1-b325-4eeb-96d6-293808480a0d" providerId="ADAL" clId="{90E9FC32-8962-44C5-AA73-076707892D32}" dt="2021-12-13T14:08:55.161" v="157" actId="207"/>
          <ac:spMkLst>
            <pc:docMk/>
            <pc:sldMk cId="4046670924" sldId="275"/>
            <ac:spMk id="6" creationId="{D5B25D40-78DD-463C-9A0B-8B8E122F9B05}"/>
          </ac:spMkLst>
        </pc:spChg>
        <pc:picChg chg="add mod ord">
          <ac:chgData name="Bromley, Ted" userId="cb13e5c1-b325-4eeb-96d6-293808480a0d" providerId="ADAL" clId="{90E9FC32-8962-44C5-AA73-076707892D32}" dt="2021-12-13T14:06:56.056" v="130" actId="1076"/>
          <ac:picMkLst>
            <pc:docMk/>
            <pc:sldMk cId="4046670924" sldId="275"/>
            <ac:picMk id="5" creationId="{EF2AA01D-B242-4D47-9DB3-7CC003852A18}"/>
          </ac:picMkLst>
        </pc:picChg>
      </pc:sldChg>
      <pc:sldChg chg="addSp delSp modSp new mod">
        <pc:chgData name="Bromley, Ted" userId="cb13e5c1-b325-4eeb-96d6-293808480a0d" providerId="ADAL" clId="{90E9FC32-8962-44C5-AA73-076707892D32}" dt="2021-12-13T14:08:22.198" v="154" actId="1076"/>
        <pc:sldMkLst>
          <pc:docMk/>
          <pc:sldMk cId="513268778" sldId="276"/>
        </pc:sldMkLst>
        <pc:spChg chg="mod">
          <ac:chgData name="Bromley, Ted" userId="cb13e5c1-b325-4eeb-96d6-293808480a0d" providerId="ADAL" clId="{90E9FC32-8962-44C5-AA73-076707892D32}" dt="2021-12-13T14:08:18.587" v="153" actId="20577"/>
          <ac:spMkLst>
            <pc:docMk/>
            <pc:sldMk cId="513268778" sldId="276"/>
            <ac:spMk id="2" creationId="{AFE6E340-CD38-4C53-96DD-7E21D0F7A1A4}"/>
          </ac:spMkLst>
        </pc:spChg>
        <pc:spChg chg="del">
          <ac:chgData name="Bromley, Ted" userId="cb13e5c1-b325-4eeb-96d6-293808480a0d" providerId="ADAL" clId="{90E9FC32-8962-44C5-AA73-076707892D32}" dt="2021-12-13T14:07:57.466" v="132" actId="22"/>
          <ac:spMkLst>
            <pc:docMk/>
            <pc:sldMk cId="513268778" sldId="276"/>
            <ac:spMk id="3" creationId="{B8538E61-B11A-48C0-B0F6-B0F73E433C7D}"/>
          </ac:spMkLst>
        </pc:spChg>
        <pc:picChg chg="add mod ord">
          <ac:chgData name="Bromley, Ted" userId="cb13e5c1-b325-4eeb-96d6-293808480a0d" providerId="ADAL" clId="{90E9FC32-8962-44C5-AA73-076707892D32}" dt="2021-12-13T14:08:22.198" v="154" actId="1076"/>
          <ac:picMkLst>
            <pc:docMk/>
            <pc:sldMk cId="513268778" sldId="276"/>
            <ac:picMk id="5" creationId="{6038AD51-ADF0-405C-9DAC-4AF312C760D7}"/>
          </ac:picMkLst>
        </pc:picChg>
      </pc:sldChg>
      <pc:sldChg chg="modSp new mod">
        <pc:chgData name="Bromley, Ted" userId="cb13e5c1-b325-4eeb-96d6-293808480a0d" providerId="ADAL" clId="{90E9FC32-8962-44C5-AA73-076707892D32}" dt="2021-12-13T14:15:39.527" v="695" actId="27636"/>
        <pc:sldMkLst>
          <pc:docMk/>
          <pc:sldMk cId="199878368" sldId="277"/>
        </pc:sldMkLst>
        <pc:spChg chg="mod">
          <ac:chgData name="Bromley, Ted" userId="cb13e5c1-b325-4eeb-96d6-293808480a0d" providerId="ADAL" clId="{90E9FC32-8962-44C5-AA73-076707892D32}" dt="2021-12-13T14:12:35.666" v="186" actId="20577"/>
          <ac:spMkLst>
            <pc:docMk/>
            <pc:sldMk cId="199878368" sldId="277"/>
            <ac:spMk id="2" creationId="{1589AE0F-4E69-4882-98D8-E340D429260E}"/>
          </ac:spMkLst>
        </pc:spChg>
        <pc:spChg chg="mod">
          <ac:chgData name="Bromley, Ted" userId="cb13e5c1-b325-4eeb-96d6-293808480a0d" providerId="ADAL" clId="{90E9FC32-8962-44C5-AA73-076707892D32}" dt="2021-12-13T14:15:39.527" v="695" actId="27636"/>
          <ac:spMkLst>
            <pc:docMk/>
            <pc:sldMk cId="199878368" sldId="277"/>
            <ac:spMk id="3" creationId="{C83D146C-7DDA-4295-BC47-672C8B2B02B2}"/>
          </ac:spMkLst>
        </pc:spChg>
      </pc:sldChg>
      <pc:sldChg chg="addSp delSp modSp new mod ord">
        <pc:chgData name="Bromley, Ted" userId="cb13e5c1-b325-4eeb-96d6-293808480a0d" providerId="ADAL" clId="{90E9FC32-8962-44C5-AA73-076707892D32}" dt="2021-12-13T14:17:23.502" v="722"/>
        <pc:sldMkLst>
          <pc:docMk/>
          <pc:sldMk cId="3030234871" sldId="278"/>
        </pc:sldMkLst>
        <pc:spChg chg="mod">
          <ac:chgData name="Bromley, Ted" userId="cb13e5c1-b325-4eeb-96d6-293808480a0d" providerId="ADAL" clId="{90E9FC32-8962-44C5-AA73-076707892D32}" dt="2021-12-13T14:17:15.223" v="720" actId="20577"/>
          <ac:spMkLst>
            <pc:docMk/>
            <pc:sldMk cId="3030234871" sldId="278"/>
            <ac:spMk id="2" creationId="{4BED6727-5CD4-4667-886C-CE1A3204510A}"/>
          </ac:spMkLst>
        </pc:spChg>
        <pc:spChg chg="del">
          <ac:chgData name="Bromley, Ted" userId="cb13e5c1-b325-4eeb-96d6-293808480a0d" providerId="ADAL" clId="{90E9FC32-8962-44C5-AA73-076707892D32}" dt="2021-12-13T14:16:54.089" v="697" actId="22"/>
          <ac:spMkLst>
            <pc:docMk/>
            <pc:sldMk cId="3030234871" sldId="278"/>
            <ac:spMk id="3" creationId="{9B6C106F-48E6-4F1A-A232-4DEAF7FD3451}"/>
          </ac:spMkLst>
        </pc:spChg>
        <pc:picChg chg="add mod ord">
          <ac:chgData name="Bromley, Ted" userId="cb13e5c1-b325-4eeb-96d6-293808480a0d" providerId="ADAL" clId="{90E9FC32-8962-44C5-AA73-076707892D32}" dt="2021-12-13T14:17:01.581" v="699" actId="1076"/>
          <ac:picMkLst>
            <pc:docMk/>
            <pc:sldMk cId="3030234871" sldId="278"/>
            <ac:picMk id="5" creationId="{211C5606-8EA6-474B-9C40-9E6A1F6B863F}"/>
          </ac:picMkLst>
        </pc:picChg>
      </pc:sldChg>
      <pc:sldChg chg="addSp delSp modSp new mod">
        <pc:chgData name="Bromley, Ted" userId="cb13e5c1-b325-4eeb-96d6-293808480a0d" providerId="ADAL" clId="{90E9FC32-8962-44C5-AA73-076707892D32}" dt="2021-12-13T14:29:00.078" v="771" actId="20577"/>
        <pc:sldMkLst>
          <pc:docMk/>
          <pc:sldMk cId="2061247280" sldId="279"/>
        </pc:sldMkLst>
        <pc:spChg chg="mod">
          <ac:chgData name="Bromley, Ted" userId="cb13e5c1-b325-4eeb-96d6-293808480a0d" providerId="ADAL" clId="{90E9FC32-8962-44C5-AA73-076707892D32}" dt="2021-12-13T14:29:00.078" v="771" actId="20577"/>
          <ac:spMkLst>
            <pc:docMk/>
            <pc:sldMk cId="2061247280" sldId="279"/>
            <ac:spMk id="2" creationId="{9460B20F-D456-41C7-AB53-B57D89AD71AE}"/>
          </ac:spMkLst>
        </pc:spChg>
        <pc:spChg chg="del">
          <ac:chgData name="Bromley, Ted" userId="cb13e5c1-b325-4eeb-96d6-293808480a0d" providerId="ADAL" clId="{90E9FC32-8962-44C5-AA73-076707892D32}" dt="2021-12-13T14:23:51.974" v="724" actId="22"/>
          <ac:spMkLst>
            <pc:docMk/>
            <pc:sldMk cId="2061247280" sldId="279"/>
            <ac:spMk id="3" creationId="{2FAD5E85-E835-439B-9FDC-B3B6708A064D}"/>
          </ac:spMkLst>
        </pc:spChg>
        <pc:picChg chg="add mod ord">
          <ac:chgData name="Bromley, Ted" userId="cb13e5c1-b325-4eeb-96d6-293808480a0d" providerId="ADAL" clId="{90E9FC32-8962-44C5-AA73-076707892D32}" dt="2021-12-13T14:24:09.379" v="730" actId="1076"/>
          <ac:picMkLst>
            <pc:docMk/>
            <pc:sldMk cId="2061247280" sldId="279"/>
            <ac:picMk id="5" creationId="{36C57C16-EB37-4A5B-A13B-0E844E415524}"/>
          </ac:picMkLst>
        </pc:picChg>
      </pc:sldChg>
      <pc:sldChg chg="addSp delSp modSp new mod">
        <pc:chgData name="Bromley, Ted" userId="cb13e5c1-b325-4eeb-96d6-293808480a0d" providerId="ADAL" clId="{90E9FC32-8962-44C5-AA73-076707892D32}" dt="2021-12-13T14:29:24.677" v="792" actId="20577"/>
        <pc:sldMkLst>
          <pc:docMk/>
          <pc:sldMk cId="3877733535" sldId="280"/>
        </pc:sldMkLst>
        <pc:spChg chg="mod">
          <ac:chgData name="Bromley, Ted" userId="cb13e5c1-b325-4eeb-96d6-293808480a0d" providerId="ADAL" clId="{90E9FC32-8962-44C5-AA73-076707892D32}" dt="2021-12-13T14:29:24.677" v="792" actId="20577"/>
          <ac:spMkLst>
            <pc:docMk/>
            <pc:sldMk cId="3877733535" sldId="280"/>
            <ac:spMk id="2" creationId="{6D73C792-808D-4A4F-A04D-E19DDC200483}"/>
          </ac:spMkLst>
        </pc:spChg>
        <pc:spChg chg="del">
          <ac:chgData name="Bromley, Ted" userId="cb13e5c1-b325-4eeb-96d6-293808480a0d" providerId="ADAL" clId="{90E9FC32-8962-44C5-AA73-076707892D32}" dt="2021-12-13T14:25:02.343" v="732" actId="22"/>
          <ac:spMkLst>
            <pc:docMk/>
            <pc:sldMk cId="3877733535" sldId="280"/>
            <ac:spMk id="3" creationId="{EF51BD1F-1684-4F95-968C-370ED4D99538}"/>
          </ac:spMkLst>
        </pc:spChg>
        <pc:picChg chg="add mod ord">
          <ac:chgData name="Bromley, Ted" userId="cb13e5c1-b325-4eeb-96d6-293808480a0d" providerId="ADAL" clId="{90E9FC32-8962-44C5-AA73-076707892D32}" dt="2021-12-13T14:25:02.343" v="732" actId="22"/>
          <ac:picMkLst>
            <pc:docMk/>
            <pc:sldMk cId="3877733535" sldId="280"/>
            <ac:picMk id="5" creationId="{E90B8F8C-5E15-4D33-85C4-2FC611F7508C}"/>
          </ac:picMkLst>
        </pc:picChg>
      </pc:sldChg>
      <pc:sldChg chg="addSp delSp modSp new mod">
        <pc:chgData name="Bromley, Ted" userId="cb13e5c1-b325-4eeb-96d6-293808480a0d" providerId="ADAL" clId="{90E9FC32-8962-44C5-AA73-076707892D32}" dt="2021-12-13T14:34:58.263" v="882" actId="20577"/>
        <pc:sldMkLst>
          <pc:docMk/>
          <pc:sldMk cId="834315688" sldId="281"/>
        </pc:sldMkLst>
        <pc:spChg chg="mod">
          <ac:chgData name="Bromley, Ted" userId="cb13e5c1-b325-4eeb-96d6-293808480a0d" providerId="ADAL" clId="{90E9FC32-8962-44C5-AA73-076707892D32}" dt="2021-12-13T14:34:58.263" v="882" actId="20577"/>
          <ac:spMkLst>
            <pc:docMk/>
            <pc:sldMk cId="834315688" sldId="281"/>
            <ac:spMk id="2" creationId="{2E26EB43-C388-445B-8654-25CC8D03D5AD}"/>
          </ac:spMkLst>
        </pc:spChg>
        <pc:spChg chg="del">
          <ac:chgData name="Bromley, Ted" userId="cb13e5c1-b325-4eeb-96d6-293808480a0d" providerId="ADAL" clId="{90E9FC32-8962-44C5-AA73-076707892D32}" dt="2021-12-13T14:25:38.362" v="734" actId="22"/>
          <ac:spMkLst>
            <pc:docMk/>
            <pc:sldMk cId="834315688" sldId="281"/>
            <ac:spMk id="3" creationId="{793EE2B2-1546-461F-8813-B670B2A39AD8}"/>
          </ac:spMkLst>
        </pc:spChg>
        <pc:picChg chg="add mod ord">
          <ac:chgData name="Bromley, Ted" userId="cb13e5c1-b325-4eeb-96d6-293808480a0d" providerId="ADAL" clId="{90E9FC32-8962-44C5-AA73-076707892D32}" dt="2021-12-13T14:25:38.362" v="734" actId="22"/>
          <ac:picMkLst>
            <pc:docMk/>
            <pc:sldMk cId="834315688" sldId="281"/>
            <ac:picMk id="5" creationId="{9CA4CCEA-B3D1-41C3-BBB4-416669101BB4}"/>
          </ac:picMkLst>
        </pc:picChg>
      </pc:sldChg>
      <pc:sldChg chg="addSp delSp modSp new mod">
        <pc:chgData name="Bromley, Ted" userId="cb13e5c1-b325-4eeb-96d6-293808480a0d" providerId="ADAL" clId="{90E9FC32-8962-44C5-AA73-076707892D32}" dt="2021-12-13T14:29:47.234" v="823" actId="20577"/>
        <pc:sldMkLst>
          <pc:docMk/>
          <pc:sldMk cId="483922515" sldId="282"/>
        </pc:sldMkLst>
        <pc:spChg chg="mod">
          <ac:chgData name="Bromley, Ted" userId="cb13e5c1-b325-4eeb-96d6-293808480a0d" providerId="ADAL" clId="{90E9FC32-8962-44C5-AA73-076707892D32}" dt="2021-12-13T14:29:47.234" v="823" actId="20577"/>
          <ac:spMkLst>
            <pc:docMk/>
            <pc:sldMk cId="483922515" sldId="282"/>
            <ac:spMk id="2" creationId="{C1260F1E-424F-40E0-AAFD-F81961EEEB40}"/>
          </ac:spMkLst>
        </pc:spChg>
        <pc:spChg chg="del">
          <ac:chgData name="Bromley, Ted" userId="cb13e5c1-b325-4eeb-96d6-293808480a0d" providerId="ADAL" clId="{90E9FC32-8962-44C5-AA73-076707892D32}" dt="2021-12-13T14:26:41.283" v="743" actId="22"/>
          <ac:spMkLst>
            <pc:docMk/>
            <pc:sldMk cId="483922515" sldId="282"/>
            <ac:spMk id="3" creationId="{99020762-AB69-42CF-94DC-A47D5E244B4D}"/>
          </ac:spMkLst>
        </pc:spChg>
        <pc:picChg chg="add mod ord">
          <ac:chgData name="Bromley, Ted" userId="cb13e5c1-b325-4eeb-96d6-293808480a0d" providerId="ADAL" clId="{90E9FC32-8962-44C5-AA73-076707892D32}" dt="2021-12-13T14:26:48.391" v="745" actId="1076"/>
          <ac:picMkLst>
            <pc:docMk/>
            <pc:sldMk cId="483922515" sldId="282"/>
            <ac:picMk id="5" creationId="{ADE70E94-DFBB-4F0F-9A0B-EDC13DE7BA28}"/>
          </ac:picMkLst>
        </pc:picChg>
      </pc:sldChg>
      <pc:sldChg chg="addSp delSp modSp new mod">
        <pc:chgData name="Bromley, Ted" userId="cb13e5c1-b325-4eeb-96d6-293808480a0d" providerId="ADAL" clId="{90E9FC32-8962-44C5-AA73-076707892D32}" dt="2021-12-13T14:34:26.011" v="838" actId="20577"/>
        <pc:sldMkLst>
          <pc:docMk/>
          <pc:sldMk cId="2782241444" sldId="283"/>
        </pc:sldMkLst>
        <pc:spChg chg="mod">
          <ac:chgData name="Bromley, Ted" userId="cb13e5c1-b325-4eeb-96d6-293808480a0d" providerId="ADAL" clId="{90E9FC32-8962-44C5-AA73-076707892D32}" dt="2021-12-13T14:34:26.011" v="838" actId="20577"/>
          <ac:spMkLst>
            <pc:docMk/>
            <pc:sldMk cId="2782241444" sldId="283"/>
            <ac:spMk id="2" creationId="{8BFE98A2-ED71-40EE-AC02-2CCA8FCEDB32}"/>
          </ac:spMkLst>
        </pc:spChg>
        <pc:spChg chg="del">
          <ac:chgData name="Bromley, Ted" userId="cb13e5c1-b325-4eeb-96d6-293808480a0d" providerId="ADAL" clId="{90E9FC32-8962-44C5-AA73-076707892D32}" dt="2021-12-13T14:27:16.770" v="746" actId="22"/>
          <ac:spMkLst>
            <pc:docMk/>
            <pc:sldMk cId="2782241444" sldId="283"/>
            <ac:spMk id="3" creationId="{09E57007-DE48-4D29-9608-2332A3B23A00}"/>
          </ac:spMkLst>
        </pc:spChg>
        <pc:picChg chg="add mod ord">
          <ac:chgData name="Bromley, Ted" userId="cb13e5c1-b325-4eeb-96d6-293808480a0d" providerId="ADAL" clId="{90E9FC32-8962-44C5-AA73-076707892D32}" dt="2021-12-13T14:27:29.534" v="750" actId="1076"/>
          <ac:picMkLst>
            <pc:docMk/>
            <pc:sldMk cId="2782241444" sldId="283"/>
            <ac:picMk id="5" creationId="{DE1F4A19-ECAA-4A91-B407-F569032D7836}"/>
          </ac:picMkLst>
        </pc:picChg>
      </pc:sldChg>
      <pc:sldChg chg="addSp delSp modSp new mod">
        <pc:chgData name="Bromley, Ted" userId="cb13e5c1-b325-4eeb-96d6-293808480a0d" providerId="ADAL" clId="{90E9FC32-8962-44C5-AA73-076707892D32}" dt="2021-12-13T14:34:39.922" v="853" actId="20577"/>
        <pc:sldMkLst>
          <pc:docMk/>
          <pc:sldMk cId="1754796108" sldId="284"/>
        </pc:sldMkLst>
        <pc:spChg chg="mod">
          <ac:chgData name="Bromley, Ted" userId="cb13e5c1-b325-4eeb-96d6-293808480a0d" providerId="ADAL" clId="{90E9FC32-8962-44C5-AA73-076707892D32}" dt="2021-12-13T14:34:39.922" v="853" actId="20577"/>
          <ac:spMkLst>
            <pc:docMk/>
            <pc:sldMk cId="1754796108" sldId="284"/>
            <ac:spMk id="2" creationId="{37C52A04-48A0-445B-A7F5-5D9FA25F031E}"/>
          </ac:spMkLst>
        </pc:spChg>
        <pc:spChg chg="del">
          <ac:chgData name="Bromley, Ted" userId="cb13e5c1-b325-4eeb-96d6-293808480a0d" providerId="ADAL" clId="{90E9FC32-8962-44C5-AA73-076707892D32}" dt="2021-12-13T14:27:54.816" v="751" actId="22"/>
          <ac:spMkLst>
            <pc:docMk/>
            <pc:sldMk cId="1754796108" sldId="284"/>
            <ac:spMk id="3" creationId="{35361BFF-B0DD-4625-93FF-533F6211916C}"/>
          </ac:spMkLst>
        </pc:spChg>
        <pc:picChg chg="add mod ord">
          <ac:chgData name="Bromley, Ted" userId="cb13e5c1-b325-4eeb-96d6-293808480a0d" providerId="ADAL" clId="{90E9FC32-8962-44C5-AA73-076707892D32}" dt="2021-12-13T14:28:07.572" v="756" actId="1076"/>
          <ac:picMkLst>
            <pc:docMk/>
            <pc:sldMk cId="1754796108" sldId="284"/>
            <ac:picMk id="5" creationId="{AC3306AC-EA5C-4969-85F2-7ADA3FF9AF3C}"/>
          </ac:picMkLst>
        </pc:picChg>
      </pc:sldChg>
      <pc:sldChg chg="addSp delSp modSp new mod">
        <pc:chgData name="Bromley, Ted" userId="cb13e5c1-b325-4eeb-96d6-293808480a0d" providerId="ADAL" clId="{90E9FC32-8962-44C5-AA73-076707892D32}" dt="2021-12-13T14:36:21.171" v="935" actId="1076"/>
        <pc:sldMkLst>
          <pc:docMk/>
          <pc:sldMk cId="1237413492" sldId="285"/>
        </pc:sldMkLst>
        <pc:spChg chg="mod">
          <ac:chgData name="Bromley, Ted" userId="cb13e5c1-b325-4eeb-96d6-293808480a0d" providerId="ADAL" clId="{90E9FC32-8962-44C5-AA73-076707892D32}" dt="2021-12-13T14:35:36.112" v="931" actId="20577"/>
          <ac:spMkLst>
            <pc:docMk/>
            <pc:sldMk cId="1237413492" sldId="285"/>
            <ac:spMk id="2" creationId="{BD86B685-F775-470E-A209-581710B366AA}"/>
          </ac:spMkLst>
        </pc:spChg>
        <pc:spChg chg="del">
          <ac:chgData name="Bromley, Ted" userId="cb13e5c1-b325-4eeb-96d6-293808480a0d" providerId="ADAL" clId="{90E9FC32-8962-44C5-AA73-076707892D32}" dt="2021-12-13T14:36:10.813" v="932" actId="22"/>
          <ac:spMkLst>
            <pc:docMk/>
            <pc:sldMk cId="1237413492" sldId="285"/>
            <ac:spMk id="3" creationId="{AB56A272-C0F0-44B5-9F38-8C9A30EF7861}"/>
          </ac:spMkLst>
        </pc:spChg>
        <pc:picChg chg="add mod ord">
          <ac:chgData name="Bromley, Ted" userId="cb13e5c1-b325-4eeb-96d6-293808480a0d" providerId="ADAL" clId="{90E9FC32-8962-44C5-AA73-076707892D32}" dt="2021-12-13T14:36:21.171" v="935" actId="1076"/>
          <ac:picMkLst>
            <pc:docMk/>
            <pc:sldMk cId="1237413492" sldId="285"/>
            <ac:picMk id="5" creationId="{6B70FD14-6326-41EC-9446-2BDA69C1B0FC}"/>
          </ac:picMkLst>
        </pc:picChg>
      </pc:sldChg>
      <pc:sldChg chg="new del">
        <pc:chgData name="Bromley, Ted" userId="cb13e5c1-b325-4eeb-96d6-293808480a0d" providerId="ADAL" clId="{90E9FC32-8962-44C5-AA73-076707892D32}" dt="2021-12-13T14:28:23.299" v="757" actId="47"/>
        <pc:sldMkLst>
          <pc:docMk/>
          <pc:sldMk cId="1439089292" sldId="285"/>
        </pc:sldMkLst>
      </pc:sldChg>
      <pc:sldChg chg="modSp new mod">
        <pc:chgData name="Bromley, Ted" userId="cb13e5c1-b325-4eeb-96d6-293808480a0d" providerId="ADAL" clId="{90E9FC32-8962-44C5-AA73-076707892D32}" dt="2021-12-13T14:42:54.208" v="1600" actId="33524"/>
        <pc:sldMkLst>
          <pc:docMk/>
          <pc:sldMk cId="698862205" sldId="286"/>
        </pc:sldMkLst>
        <pc:spChg chg="mod">
          <ac:chgData name="Bromley, Ted" userId="cb13e5c1-b325-4eeb-96d6-293808480a0d" providerId="ADAL" clId="{90E9FC32-8962-44C5-AA73-076707892D32}" dt="2021-12-13T14:37:43.542" v="963" actId="20577"/>
          <ac:spMkLst>
            <pc:docMk/>
            <pc:sldMk cId="698862205" sldId="286"/>
            <ac:spMk id="2" creationId="{60342E0F-D82B-4FEA-BB67-5720C5DB70CF}"/>
          </ac:spMkLst>
        </pc:spChg>
        <pc:spChg chg="mod">
          <ac:chgData name="Bromley, Ted" userId="cb13e5c1-b325-4eeb-96d6-293808480a0d" providerId="ADAL" clId="{90E9FC32-8962-44C5-AA73-076707892D32}" dt="2021-12-13T14:42:54.208" v="1600" actId="33524"/>
          <ac:spMkLst>
            <pc:docMk/>
            <pc:sldMk cId="698862205" sldId="286"/>
            <ac:spMk id="3" creationId="{72946F17-28A8-4A1A-97C2-458FF835A91E}"/>
          </ac:spMkLst>
        </pc:spChg>
      </pc:sldChg>
      <pc:sldChg chg="new del">
        <pc:chgData name="Bromley, Ted" userId="cb13e5c1-b325-4eeb-96d6-293808480a0d" providerId="ADAL" clId="{90E9FC32-8962-44C5-AA73-076707892D32}" dt="2021-12-13T14:28:24.874" v="758" actId="47"/>
        <pc:sldMkLst>
          <pc:docMk/>
          <pc:sldMk cId="2228725895" sldId="286"/>
        </pc:sldMkLst>
      </pc:sldChg>
      <pc:sldChg chg="new del">
        <pc:chgData name="Bromley, Ted" userId="cb13e5c1-b325-4eeb-96d6-293808480a0d" providerId="ADAL" clId="{90E9FC32-8962-44C5-AA73-076707892D32}" dt="2021-12-13T14:28:26.094" v="759" actId="47"/>
        <pc:sldMkLst>
          <pc:docMk/>
          <pc:sldMk cId="2407774696" sldId="287"/>
        </pc:sldMkLst>
      </pc:sldChg>
      <pc:sldChg chg="new del">
        <pc:chgData name="Bromley, Ted" userId="cb13e5c1-b325-4eeb-96d6-293808480a0d" providerId="ADAL" clId="{90E9FC32-8962-44C5-AA73-076707892D32}" dt="2021-12-13T14:28:27.499" v="760" actId="47"/>
        <pc:sldMkLst>
          <pc:docMk/>
          <pc:sldMk cId="640825234" sldId="288"/>
        </pc:sldMkLst>
      </pc:sldChg>
      <pc:sldChg chg="new del">
        <pc:chgData name="Bromley, Ted" userId="cb13e5c1-b325-4eeb-96d6-293808480a0d" providerId="ADAL" clId="{90E9FC32-8962-44C5-AA73-076707892D32}" dt="2021-12-13T14:28:28.821" v="761" actId="47"/>
        <pc:sldMkLst>
          <pc:docMk/>
          <pc:sldMk cId="3206853761" sldId="289"/>
        </pc:sldMkLst>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31E4048-A078-4415-B6CE-ED1484180534}" type="datetimeFigureOut">
              <a:rPr lang="en-US" smtClean="0"/>
              <a:t>12/13/2021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6F2E8F3-4FFB-4DDE-BA45-38384B9757C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9895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1E4048-A078-4415-B6CE-ED1484180534}" type="datetimeFigureOut">
              <a:rPr lang="en-US" smtClean="0"/>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E8F3-4FFB-4DDE-BA45-38384B9757C0}" type="slidenum">
              <a:rPr lang="en-US" smtClean="0"/>
              <a:t>‹#›</a:t>
            </a:fld>
            <a:endParaRPr lang="en-US"/>
          </a:p>
        </p:txBody>
      </p:sp>
    </p:spTree>
    <p:extLst>
      <p:ext uri="{BB962C8B-B14F-4D97-AF65-F5344CB8AC3E}">
        <p14:creationId xmlns:p14="http://schemas.microsoft.com/office/powerpoint/2010/main" val="1470114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1E4048-A078-4415-B6CE-ED1484180534}"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E8F3-4FFB-4DDE-BA45-38384B9757C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8371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1E4048-A078-4415-B6CE-ED1484180534}"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E8F3-4FFB-4DDE-BA45-38384B9757C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4031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1E4048-A078-4415-B6CE-ED1484180534}"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E8F3-4FFB-4DDE-BA45-38384B9757C0}" type="slidenum">
              <a:rPr lang="en-US" smtClean="0"/>
              <a:t>‹#›</a:t>
            </a:fld>
            <a:endParaRPr lang="en-US"/>
          </a:p>
        </p:txBody>
      </p:sp>
    </p:spTree>
    <p:extLst>
      <p:ext uri="{BB962C8B-B14F-4D97-AF65-F5344CB8AC3E}">
        <p14:creationId xmlns:p14="http://schemas.microsoft.com/office/powerpoint/2010/main" val="2504828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1E4048-A078-4415-B6CE-ED1484180534}"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E8F3-4FFB-4DDE-BA45-38384B9757C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7566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1E4048-A078-4415-B6CE-ED1484180534}"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E8F3-4FFB-4DDE-BA45-38384B9757C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9061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1E4048-A078-4415-B6CE-ED1484180534}"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E8F3-4FFB-4DDE-BA45-38384B9757C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4822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1E4048-A078-4415-B6CE-ED1484180534}"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E8F3-4FFB-4DDE-BA45-38384B9757C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4673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1E4048-A078-4415-B6CE-ED1484180534}"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E8F3-4FFB-4DDE-BA45-38384B9757C0}" type="slidenum">
              <a:rPr lang="en-US" smtClean="0"/>
              <a:t>‹#›</a:t>
            </a:fld>
            <a:endParaRPr lang="en-US"/>
          </a:p>
        </p:txBody>
      </p:sp>
    </p:spTree>
    <p:extLst>
      <p:ext uri="{BB962C8B-B14F-4D97-AF65-F5344CB8AC3E}">
        <p14:creationId xmlns:p14="http://schemas.microsoft.com/office/powerpoint/2010/main" val="2382740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1E4048-A078-4415-B6CE-ED1484180534}" type="datetimeFigureOut">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E8F3-4FFB-4DDE-BA45-38384B9757C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2443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1E4048-A078-4415-B6CE-ED1484180534}" type="datetimeFigureOut">
              <a:rPr lang="en-US" smtClean="0"/>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E8F3-4FFB-4DDE-BA45-38384B9757C0}" type="slidenum">
              <a:rPr lang="en-US" smtClean="0"/>
              <a:t>‹#›</a:t>
            </a:fld>
            <a:endParaRPr lang="en-US"/>
          </a:p>
        </p:txBody>
      </p:sp>
    </p:spTree>
    <p:extLst>
      <p:ext uri="{BB962C8B-B14F-4D97-AF65-F5344CB8AC3E}">
        <p14:creationId xmlns:p14="http://schemas.microsoft.com/office/powerpoint/2010/main" val="375881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1E4048-A078-4415-B6CE-ED1484180534}" type="datetimeFigureOut">
              <a:rPr lang="en-US" smtClean="0"/>
              <a:t>12/13/2021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E8F3-4FFB-4DDE-BA45-38384B9757C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2504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1E4048-A078-4415-B6CE-ED1484180534}" type="datetimeFigureOut">
              <a:rPr lang="en-US" smtClean="0"/>
              <a:t>12/13/2021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E8F3-4FFB-4DDE-BA45-38384B9757C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1443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1E4048-A078-4415-B6CE-ED1484180534}" type="datetimeFigureOut">
              <a:rPr lang="en-US" smtClean="0"/>
              <a:t>12/13/2021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E8F3-4FFB-4DDE-BA45-38384B9757C0}" type="slidenum">
              <a:rPr lang="en-US" smtClean="0"/>
              <a:t>‹#›</a:t>
            </a:fld>
            <a:endParaRPr lang="en-US"/>
          </a:p>
        </p:txBody>
      </p:sp>
    </p:spTree>
    <p:extLst>
      <p:ext uri="{BB962C8B-B14F-4D97-AF65-F5344CB8AC3E}">
        <p14:creationId xmlns:p14="http://schemas.microsoft.com/office/powerpoint/2010/main" val="2368143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1E4048-A078-4415-B6CE-ED1484180534}" type="datetimeFigureOut">
              <a:rPr lang="en-US" smtClean="0"/>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E8F3-4FFB-4DDE-BA45-38384B9757C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7514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1E4048-A078-4415-B6CE-ED1484180534}" type="datetimeFigureOut">
              <a:rPr lang="en-US" smtClean="0"/>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E8F3-4FFB-4DDE-BA45-38384B9757C0}" type="slidenum">
              <a:rPr lang="en-US" smtClean="0"/>
              <a:t>‹#›</a:t>
            </a:fld>
            <a:endParaRPr lang="en-US"/>
          </a:p>
        </p:txBody>
      </p:sp>
    </p:spTree>
    <p:extLst>
      <p:ext uri="{BB962C8B-B14F-4D97-AF65-F5344CB8AC3E}">
        <p14:creationId xmlns:p14="http://schemas.microsoft.com/office/powerpoint/2010/main" val="383069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31E4048-A078-4415-B6CE-ED1484180534}" type="datetimeFigureOut">
              <a:rPr lang="en-US" smtClean="0"/>
              <a:t>12/13/2021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6F2E8F3-4FFB-4DDE-BA45-38384B9757C0}" type="slidenum">
              <a:rPr lang="en-US" smtClean="0"/>
              <a:t>‹#›</a:t>
            </a:fld>
            <a:endParaRPr lang="en-US"/>
          </a:p>
        </p:txBody>
      </p:sp>
    </p:spTree>
    <p:extLst>
      <p:ext uri="{BB962C8B-B14F-4D97-AF65-F5344CB8AC3E}">
        <p14:creationId xmlns:p14="http://schemas.microsoft.com/office/powerpoint/2010/main" val="2632243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7105E-D9C8-4793-BF0A-74C35E6EBF7C}"/>
              </a:ext>
            </a:extLst>
          </p:cNvPr>
          <p:cNvSpPr>
            <a:spLocks noGrp="1"/>
          </p:cNvSpPr>
          <p:nvPr>
            <p:ph type="ctrTitle"/>
          </p:nvPr>
        </p:nvSpPr>
        <p:spPr/>
        <p:txBody>
          <a:bodyPr/>
          <a:lstStyle/>
          <a:p>
            <a:r>
              <a:rPr lang="en-US" dirty="0"/>
              <a:t>Redistricting</a:t>
            </a:r>
          </a:p>
        </p:txBody>
      </p:sp>
      <p:sp>
        <p:nvSpPr>
          <p:cNvPr id="3" name="Subtitle 2">
            <a:extLst>
              <a:ext uri="{FF2B5EF4-FFF2-40B4-BE49-F238E27FC236}">
                <a16:creationId xmlns:a16="http://schemas.microsoft.com/office/drawing/2014/main" id="{7FC31510-0E52-4F1C-BE73-26029E0BBBEA}"/>
              </a:ext>
            </a:extLst>
          </p:cNvPr>
          <p:cNvSpPr>
            <a:spLocks noGrp="1"/>
          </p:cNvSpPr>
          <p:nvPr>
            <p:ph type="subTitle" idx="1"/>
          </p:nvPr>
        </p:nvSpPr>
        <p:spPr/>
        <p:txBody>
          <a:bodyPr/>
          <a:lstStyle/>
          <a:p>
            <a:r>
              <a:rPr lang="en-US" sz="2400" dirty="0"/>
              <a:t>Continuing Education Series Part 5</a:t>
            </a:r>
          </a:p>
          <a:p>
            <a:r>
              <a:rPr lang="en-US" sz="2400" dirty="0"/>
              <a:t>Redistricting Nuts and Bolts</a:t>
            </a:r>
          </a:p>
        </p:txBody>
      </p:sp>
    </p:spTree>
    <p:extLst>
      <p:ext uri="{BB962C8B-B14F-4D97-AF65-F5344CB8AC3E}">
        <p14:creationId xmlns:p14="http://schemas.microsoft.com/office/powerpoint/2010/main" val="291121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C76D4-A974-4C87-9D3F-CFE6FA417B31}"/>
              </a:ext>
            </a:extLst>
          </p:cNvPr>
          <p:cNvSpPr>
            <a:spLocks noGrp="1"/>
          </p:cNvSpPr>
          <p:nvPr>
            <p:ph type="title"/>
          </p:nvPr>
        </p:nvSpPr>
        <p:spPr/>
        <p:txBody>
          <a:bodyPr>
            <a:normAutofit fontScale="90000"/>
          </a:bodyPr>
          <a:lstStyle/>
          <a:p>
            <a:r>
              <a:rPr lang="en-US" sz="3600" dirty="0"/>
              <a:t>Information for Registrars and Local Officials</a:t>
            </a:r>
            <a:br>
              <a:rPr lang="en-US" dirty="0"/>
            </a:br>
            <a:endParaRPr lang="en-US" dirty="0"/>
          </a:p>
        </p:txBody>
      </p:sp>
      <p:sp>
        <p:nvSpPr>
          <p:cNvPr id="3" name="Content Placeholder 2">
            <a:extLst>
              <a:ext uri="{FF2B5EF4-FFF2-40B4-BE49-F238E27FC236}">
                <a16:creationId xmlns:a16="http://schemas.microsoft.com/office/drawing/2014/main" id="{80D48EB1-7219-41C2-91FE-70006605729E}"/>
              </a:ext>
            </a:extLst>
          </p:cNvPr>
          <p:cNvSpPr>
            <a:spLocks noGrp="1"/>
          </p:cNvSpPr>
          <p:nvPr>
            <p:ph idx="1"/>
          </p:nvPr>
        </p:nvSpPr>
        <p:spPr/>
        <p:txBody>
          <a:bodyPr>
            <a:normAutofit fontScale="92500" lnSpcReduction="10000"/>
          </a:bodyPr>
          <a:lstStyle/>
          <a:p>
            <a:r>
              <a:rPr lang="en-US" dirty="0"/>
              <a:t>Following the publication of the Plan of Districting, our office transmits copies of the plan to the town clerk and registrars of voters of each town in the state.  The plan is to be used by the clerks and the registrars for the development of voting districts in each town.  In addition to the plan, our office also transmits maps reflecting the various district boundary lines to each town.  Separate maps for the congressional, state senate, and state assembly districts are provided.  </a:t>
            </a:r>
          </a:p>
          <a:p>
            <a:r>
              <a:rPr lang="en-US" dirty="0"/>
              <a:t>Once the plans are transmitted to the local officials, it is their responsibility to create, eliminate or re-align their local voting districts consistent with the Plan of Districting.</a:t>
            </a:r>
          </a:p>
          <a:p>
            <a:endParaRPr lang="en-US" dirty="0"/>
          </a:p>
        </p:txBody>
      </p:sp>
    </p:spTree>
    <p:extLst>
      <p:ext uri="{BB962C8B-B14F-4D97-AF65-F5344CB8AC3E}">
        <p14:creationId xmlns:p14="http://schemas.microsoft.com/office/powerpoint/2010/main" val="2786899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E3D36-3D16-4EA5-A11B-45EB92959A14}"/>
              </a:ext>
            </a:extLst>
          </p:cNvPr>
          <p:cNvSpPr>
            <a:spLocks noGrp="1"/>
          </p:cNvSpPr>
          <p:nvPr>
            <p:ph type="title"/>
          </p:nvPr>
        </p:nvSpPr>
        <p:spPr/>
        <p:txBody>
          <a:bodyPr>
            <a:normAutofit fontScale="90000"/>
          </a:bodyPr>
          <a:lstStyle/>
          <a:p>
            <a:r>
              <a:rPr lang="en-US" sz="3600" dirty="0"/>
              <a:t>Local Impact – In General</a:t>
            </a:r>
            <a:br>
              <a:rPr lang="en-US" dirty="0"/>
            </a:br>
            <a:endParaRPr lang="en-US" dirty="0"/>
          </a:p>
        </p:txBody>
      </p:sp>
      <p:sp>
        <p:nvSpPr>
          <p:cNvPr id="3" name="Content Placeholder 2">
            <a:extLst>
              <a:ext uri="{FF2B5EF4-FFF2-40B4-BE49-F238E27FC236}">
                <a16:creationId xmlns:a16="http://schemas.microsoft.com/office/drawing/2014/main" id="{DE9D98AB-F8BA-41F4-A451-A505DB44B841}"/>
              </a:ext>
            </a:extLst>
          </p:cNvPr>
          <p:cNvSpPr>
            <a:spLocks noGrp="1"/>
          </p:cNvSpPr>
          <p:nvPr>
            <p:ph idx="1"/>
          </p:nvPr>
        </p:nvSpPr>
        <p:spPr/>
        <p:txBody>
          <a:bodyPr>
            <a:normAutofit fontScale="92500" lnSpcReduction="10000"/>
          </a:bodyPr>
          <a:lstStyle/>
          <a:p>
            <a:r>
              <a:rPr lang="en-US" dirty="0"/>
              <a:t>The legislative body of any town may divide such municipality into voting districts. (9-169)</a:t>
            </a:r>
          </a:p>
          <a:p>
            <a:r>
              <a:rPr lang="en-US" dirty="0"/>
              <a:t>The responsibility for assigning polling places to each of those districts in a municipality lies with the local registrars of voters or legislative body. (9-168)</a:t>
            </a:r>
          </a:p>
          <a:p>
            <a:r>
              <a:rPr lang="en-US" dirty="0"/>
              <a:t>Whenever a Congressional, Senatorial or Assembly district line splits a voting district in a town, by operation of law, each portion of the whole voting district becomes a new separate voting district. (Conn. Gen. Stat. §9-</a:t>
            </a:r>
            <a:r>
              <a:rPr lang="en-US" dirty="0" err="1"/>
              <a:t>169a</a:t>
            </a:r>
            <a:r>
              <a:rPr lang="en-US" dirty="0"/>
              <a:t>).  If a town is located entirely within a Congressional, Senatorial or Assembly district separate voting districts are not established.</a:t>
            </a:r>
          </a:p>
          <a:p>
            <a:endParaRPr lang="en-US" dirty="0"/>
          </a:p>
        </p:txBody>
      </p:sp>
    </p:spTree>
    <p:extLst>
      <p:ext uri="{BB962C8B-B14F-4D97-AF65-F5344CB8AC3E}">
        <p14:creationId xmlns:p14="http://schemas.microsoft.com/office/powerpoint/2010/main" val="3908816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EB47A-EF29-4876-ADBD-E7C1C4EE1F80}"/>
              </a:ext>
            </a:extLst>
          </p:cNvPr>
          <p:cNvSpPr>
            <a:spLocks noGrp="1"/>
          </p:cNvSpPr>
          <p:nvPr>
            <p:ph type="title"/>
          </p:nvPr>
        </p:nvSpPr>
        <p:spPr/>
        <p:txBody>
          <a:bodyPr/>
          <a:lstStyle/>
          <a:p>
            <a:r>
              <a:rPr lang="en-US" dirty="0"/>
              <a:t>Local Impact – In General</a:t>
            </a:r>
          </a:p>
        </p:txBody>
      </p:sp>
      <p:sp>
        <p:nvSpPr>
          <p:cNvPr id="3" name="Content Placeholder 2">
            <a:extLst>
              <a:ext uri="{FF2B5EF4-FFF2-40B4-BE49-F238E27FC236}">
                <a16:creationId xmlns:a16="http://schemas.microsoft.com/office/drawing/2014/main" id="{FF7FFED6-83E7-4447-944C-1738BF210B2F}"/>
              </a:ext>
            </a:extLst>
          </p:cNvPr>
          <p:cNvSpPr>
            <a:spLocks noGrp="1"/>
          </p:cNvSpPr>
          <p:nvPr>
            <p:ph idx="1"/>
          </p:nvPr>
        </p:nvSpPr>
        <p:spPr/>
        <p:txBody>
          <a:bodyPr>
            <a:normAutofit fontScale="85000" lnSpcReduction="20000"/>
          </a:bodyPr>
          <a:lstStyle/>
          <a:p>
            <a:r>
              <a:rPr lang="en-US" dirty="0"/>
              <a:t>Registrars of voters are required to print registry lists and enrollment lists according to these new voting districts and, generally, must provide a separate polling place in each of the new voting districts.  </a:t>
            </a:r>
          </a:p>
          <a:p>
            <a:r>
              <a:rPr lang="en-US" dirty="0"/>
              <a:t>In many towns, the separate lists must be prepared before the January 2022 endorsement of town committee members, and in the remaining towns separate lists must be prepared before the March/April 2022 endorsement of delegates.</a:t>
            </a:r>
          </a:p>
          <a:p>
            <a:r>
              <a:rPr lang="en-US" dirty="0"/>
              <a:t>If the registrars wish to change the boundaries of voting districts (without crossing any Assembly, Senatorial or Congressional district lines), the municipal legislative body must approve the new lines, and the new voting district lines are effective upon adoption by the municipal legislative body. (Conn. Gen. Stat. §9-</a:t>
            </a:r>
            <a:r>
              <a:rPr lang="en-US" dirty="0" err="1"/>
              <a:t>169b</a:t>
            </a:r>
            <a:r>
              <a:rPr lang="en-US" dirty="0"/>
              <a:t>)  Whenever a state district line falls on a street, the voters are divided by the center of that street.     </a:t>
            </a:r>
          </a:p>
          <a:p>
            <a:endParaRPr lang="en-US" dirty="0"/>
          </a:p>
        </p:txBody>
      </p:sp>
    </p:spTree>
    <p:extLst>
      <p:ext uri="{BB962C8B-B14F-4D97-AF65-F5344CB8AC3E}">
        <p14:creationId xmlns:p14="http://schemas.microsoft.com/office/powerpoint/2010/main" val="663636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ACE13-DD61-4C08-AABC-7D3DA8A1B51D}"/>
              </a:ext>
            </a:extLst>
          </p:cNvPr>
          <p:cNvSpPr>
            <a:spLocks noGrp="1"/>
          </p:cNvSpPr>
          <p:nvPr>
            <p:ph type="title"/>
          </p:nvPr>
        </p:nvSpPr>
        <p:spPr/>
        <p:txBody>
          <a:bodyPr>
            <a:normAutofit fontScale="90000"/>
          </a:bodyPr>
          <a:lstStyle/>
          <a:p>
            <a:r>
              <a:rPr lang="en-US" sz="3600" dirty="0"/>
              <a:t>Generally, town can be broken into three categories with regard to redistricting:</a:t>
            </a:r>
            <a:br>
              <a:rPr lang="en-US" dirty="0"/>
            </a:br>
            <a:endParaRPr lang="en-US" dirty="0"/>
          </a:p>
        </p:txBody>
      </p:sp>
      <p:sp>
        <p:nvSpPr>
          <p:cNvPr id="3" name="Content Placeholder 2">
            <a:extLst>
              <a:ext uri="{FF2B5EF4-FFF2-40B4-BE49-F238E27FC236}">
                <a16:creationId xmlns:a16="http://schemas.microsoft.com/office/drawing/2014/main" id="{2924EBB0-5596-4137-AF3D-27487CCC29A2}"/>
              </a:ext>
            </a:extLst>
          </p:cNvPr>
          <p:cNvSpPr>
            <a:spLocks noGrp="1"/>
          </p:cNvSpPr>
          <p:nvPr>
            <p:ph idx="1"/>
          </p:nvPr>
        </p:nvSpPr>
        <p:spPr/>
        <p:txBody>
          <a:bodyPr/>
          <a:lstStyle/>
          <a:p>
            <a:r>
              <a:rPr lang="en-US" dirty="0"/>
              <a:t>1.  Towns that are located wholly within congressional, senatorial and assembly districts (approximately 70).</a:t>
            </a:r>
          </a:p>
          <a:p>
            <a:r>
              <a:rPr lang="en-US" dirty="0"/>
              <a:t>2.  Towns that are split by congressional, senatorial and assembly district lines only.</a:t>
            </a:r>
          </a:p>
          <a:p>
            <a:r>
              <a:rPr lang="en-US" dirty="0"/>
              <a:t>3.  Towns that are split by multiple congressional, senatorial and assembly districts lines and also have local voting district lines.</a:t>
            </a:r>
          </a:p>
          <a:p>
            <a:endParaRPr lang="en-US" dirty="0"/>
          </a:p>
        </p:txBody>
      </p:sp>
    </p:spTree>
    <p:extLst>
      <p:ext uri="{BB962C8B-B14F-4D97-AF65-F5344CB8AC3E}">
        <p14:creationId xmlns:p14="http://schemas.microsoft.com/office/powerpoint/2010/main" val="3129898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021FC-0697-4D4E-8343-A3AFFA5E06DD}"/>
              </a:ext>
            </a:extLst>
          </p:cNvPr>
          <p:cNvSpPr>
            <a:spLocks noGrp="1"/>
          </p:cNvSpPr>
          <p:nvPr>
            <p:ph type="title"/>
          </p:nvPr>
        </p:nvSpPr>
        <p:spPr/>
        <p:txBody>
          <a:bodyPr>
            <a:normAutofit fontScale="90000"/>
          </a:bodyPr>
          <a:lstStyle/>
          <a:p>
            <a:r>
              <a:rPr lang="en-US" sz="3600" dirty="0"/>
              <a:t>Town Committees</a:t>
            </a:r>
            <a:br>
              <a:rPr lang="en-US" dirty="0"/>
            </a:br>
            <a:endParaRPr lang="en-US" dirty="0"/>
          </a:p>
        </p:txBody>
      </p:sp>
      <p:sp>
        <p:nvSpPr>
          <p:cNvPr id="3" name="Content Placeholder 2">
            <a:extLst>
              <a:ext uri="{FF2B5EF4-FFF2-40B4-BE49-F238E27FC236}">
                <a16:creationId xmlns:a16="http://schemas.microsoft.com/office/drawing/2014/main" id="{0AF73337-8FD6-41EB-BD41-BD5095CE660C}"/>
              </a:ext>
            </a:extLst>
          </p:cNvPr>
          <p:cNvSpPr>
            <a:spLocks noGrp="1"/>
          </p:cNvSpPr>
          <p:nvPr>
            <p:ph idx="1"/>
          </p:nvPr>
        </p:nvSpPr>
        <p:spPr/>
        <p:txBody>
          <a:bodyPr/>
          <a:lstStyle/>
          <a:p>
            <a:r>
              <a:rPr lang="en-US" dirty="0"/>
              <a:t>Town committees can be selected at large or from political subdivisions.  The method for choosing the committees is defined in party rules.   </a:t>
            </a:r>
          </a:p>
          <a:p>
            <a:endParaRPr lang="en-US" dirty="0"/>
          </a:p>
        </p:txBody>
      </p:sp>
    </p:spTree>
    <p:extLst>
      <p:ext uri="{BB962C8B-B14F-4D97-AF65-F5344CB8AC3E}">
        <p14:creationId xmlns:p14="http://schemas.microsoft.com/office/powerpoint/2010/main" val="3099587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E144E-7F27-4A74-ACC8-52C9C5B001DB}"/>
              </a:ext>
            </a:extLst>
          </p:cNvPr>
          <p:cNvSpPr>
            <a:spLocks noGrp="1"/>
          </p:cNvSpPr>
          <p:nvPr>
            <p:ph type="title"/>
          </p:nvPr>
        </p:nvSpPr>
        <p:spPr/>
        <p:txBody>
          <a:bodyPr>
            <a:normAutofit fontScale="90000"/>
          </a:bodyPr>
          <a:lstStyle/>
          <a:p>
            <a:r>
              <a:rPr lang="en-US" sz="3600" dirty="0"/>
              <a:t>Municipal Office </a:t>
            </a:r>
            <a:br>
              <a:rPr lang="en-US" dirty="0"/>
            </a:br>
            <a:endParaRPr lang="en-US" dirty="0"/>
          </a:p>
        </p:txBody>
      </p:sp>
      <p:sp>
        <p:nvSpPr>
          <p:cNvPr id="3" name="Content Placeholder 2">
            <a:extLst>
              <a:ext uri="{FF2B5EF4-FFF2-40B4-BE49-F238E27FC236}">
                <a16:creationId xmlns:a16="http://schemas.microsoft.com/office/drawing/2014/main" id="{3AC3EEB2-08ED-4B55-97D1-8F20A0FB9A36}"/>
              </a:ext>
            </a:extLst>
          </p:cNvPr>
          <p:cNvSpPr>
            <a:spLocks noGrp="1"/>
          </p:cNvSpPr>
          <p:nvPr>
            <p:ph idx="1"/>
          </p:nvPr>
        </p:nvSpPr>
        <p:spPr/>
        <p:txBody>
          <a:bodyPr/>
          <a:lstStyle/>
          <a:p>
            <a:r>
              <a:rPr lang="en-US" dirty="0"/>
              <a:t>Towns can elect town officers from political subdivisions or at large.  The method for elected town officers is located in state statute or local town charter. </a:t>
            </a:r>
          </a:p>
          <a:p>
            <a:endParaRPr lang="en-US" dirty="0"/>
          </a:p>
        </p:txBody>
      </p:sp>
    </p:spTree>
    <p:extLst>
      <p:ext uri="{BB962C8B-B14F-4D97-AF65-F5344CB8AC3E}">
        <p14:creationId xmlns:p14="http://schemas.microsoft.com/office/powerpoint/2010/main" val="2900667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D9B2D-A331-49E8-92C9-0E30A523D5A8}"/>
              </a:ext>
            </a:extLst>
          </p:cNvPr>
          <p:cNvSpPr>
            <a:spLocks noGrp="1"/>
          </p:cNvSpPr>
          <p:nvPr>
            <p:ph type="title"/>
          </p:nvPr>
        </p:nvSpPr>
        <p:spPr/>
        <p:txBody>
          <a:bodyPr>
            <a:normAutofit fontScale="90000"/>
          </a:bodyPr>
          <a:lstStyle/>
          <a:p>
            <a:r>
              <a:rPr lang="en-US" sz="3600" dirty="0"/>
              <a:t>Election Results</a:t>
            </a:r>
            <a:br>
              <a:rPr lang="en-US" dirty="0"/>
            </a:br>
            <a:endParaRPr lang="en-US" dirty="0"/>
          </a:p>
        </p:txBody>
      </p:sp>
      <p:sp>
        <p:nvSpPr>
          <p:cNvPr id="3" name="Content Placeholder 2">
            <a:extLst>
              <a:ext uri="{FF2B5EF4-FFF2-40B4-BE49-F238E27FC236}">
                <a16:creationId xmlns:a16="http://schemas.microsoft.com/office/drawing/2014/main" id="{0146891D-3341-4362-BA9C-02D2049A1AB0}"/>
              </a:ext>
            </a:extLst>
          </p:cNvPr>
          <p:cNvSpPr>
            <a:spLocks noGrp="1"/>
          </p:cNvSpPr>
          <p:nvPr>
            <p:ph idx="1"/>
          </p:nvPr>
        </p:nvSpPr>
        <p:spPr/>
        <p:txBody>
          <a:bodyPr/>
          <a:lstStyle/>
          <a:p>
            <a:r>
              <a:rPr lang="en-US" dirty="0"/>
              <a:t>Election results must be reported and broken out by voting district and in some cases by congressional, senatorial and assembly district.</a:t>
            </a:r>
          </a:p>
          <a:p>
            <a:r>
              <a:rPr lang="en-US" dirty="0"/>
              <a:t>Delegates to the national conventions are determined by congressional district and delegates to the state conventions are determined by senatorial district.  (May </a:t>
            </a:r>
            <a:r>
              <a:rPr lang="en-US"/>
              <a:t>change subject to </a:t>
            </a:r>
            <a:r>
              <a:rPr lang="en-US" dirty="0"/>
              <a:t>party rules).</a:t>
            </a:r>
          </a:p>
          <a:p>
            <a:pPr marL="0" indent="0">
              <a:buNone/>
            </a:pPr>
            <a:endParaRPr lang="en-US" dirty="0"/>
          </a:p>
        </p:txBody>
      </p:sp>
    </p:spTree>
    <p:extLst>
      <p:ext uri="{BB962C8B-B14F-4D97-AF65-F5344CB8AC3E}">
        <p14:creationId xmlns:p14="http://schemas.microsoft.com/office/powerpoint/2010/main" val="4169434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42E0F-D82B-4FEA-BB67-5720C5DB70CF}"/>
              </a:ext>
            </a:extLst>
          </p:cNvPr>
          <p:cNvSpPr>
            <a:spLocks noGrp="1"/>
          </p:cNvSpPr>
          <p:nvPr>
            <p:ph type="title"/>
          </p:nvPr>
        </p:nvSpPr>
        <p:spPr/>
        <p:txBody>
          <a:bodyPr/>
          <a:lstStyle/>
          <a:p>
            <a:r>
              <a:rPr lang="en-US" dirty="0"/>
              <a:t>2022 Crossover </a:t>
            </a:r>
          </a:p>
        </p:txBody>
      </p:sp>
      <p:sp>
        <p:nvSpPr>
          <p:cNvPr id="3" name="Content Placeholder 2">
            <a:extLst>
              <a:ext uri="{FF2B5EF4-FFF2-40B4-BE49-F238E27FC236}">
                <a16:creationId xmlns:a16="http://schemas.microsoft.com/office/drawing/2014/main" id="{72946F17-28A8-4A1A-97C2-458FF835A91E}"/>
              </a:ext>
            </a:extLst>
          </p:cNvPr>
          <p:cNvSpPr>
            <a:spLocks noGrp="1"/>
          </p:cNvSpPr>
          <p:nvPr>
            <p:ph idx="1"/>
          </p:nvPr>
        </p:nvSpPr>
        <p:spPr/>
        <p:txBody>
          <a:bodyPr>
            <a:normAutofit fontScale="92500" lnSpcReduction="10000"/>
          </a:bodyPr>
          <a:lstStyle/>
          <a:p>
            <a:r>
              <a:rPr lang="en-US" dirty="0"/>
              <a:t>Between now and January 4, 2023, we will be operating under to different redistricting plans.</a:t>
            </a:r>
          </a:p>
          <a:p>
            <a:r>
              <a:rPr lang="en-US" dirty="0"/>
              <a:t>Current Representatives continue to represent their constituents until their term ends (January 4, 2023).</a:t>
            </a:r>
          </a:p>
          <a:p>
            <a:r>
              <a:rPr lang="en-US" dirty="0"/>
              <a:t>However, the Representatives that run in 2022 are running for a seat in the NEW districts that you are all working on now.  They will represent their new constituents when they take office (January 4, 2023) BUT the new districts must be in place for the election in 2022 so that the people who will be represented on January 4, 2023, can vote for their new Representative.  </a:t>
            </a:r>
          </a:p>
        </p:txBody>
      </p:sp>
    </p:spTree>
    <p:extLst>
      <p:ext uri="{BB962C8B-B14F-4D97-AF65-F5344CB8AC3E}">
        <p14:creationId xmlns:p14="http://schemas.microsoft.com/office/powerpoint/2010/main" val="698862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09A2D-0E34-4256-A9A5-E7DE3366A641}"/>
              </a:ext>
            </a:extLst>
          </p:cNvPr>
          <p:cNvSpPr>
            <a:spLocks noGrp="1"/>
          </p:cNvSpPr>
          <p:nvPr>
            <p:ph type="title"/>
          </p:nvPr>
        </p:nvSpPr>
        <p:spPr>
          <a:xfrm>
            <a:off x="1295402" y="982133"/>
            <a:ext cx="9601196" cy="800948"/>
          </a:xfrm>
        </p:spPr>
        <p:txBody>
          <a:bodyPr/>
          <a:lstStyle/>
          <a:p>
            <a:r>
              <a:rPr lang="en-US" dirty="0"/>
              <a:t>Resources - Data</a:t>
            </a:r>
          </a:p>
        </p:txBody>
      </p:sp>
      <p:pic>
        <p:nvPicPr>
          <p:cNvPr id="5" name="Content Placeholder 4">
            <a:extLst>
              <a:ext uri="{FF2B5EF4-FFF2-40B4-BE49-F238E27FC236}">
                <a16:creationId xmlns:a16="http://schemas.microsoft.com/office/drawing/2014/main" id="{01C3EAD1-4AA3-4665-A68E-79FCC8E69312}"/>
              </a:ext>
            </a:extLst>
          </p:cNvPr>
          <p:cNvPicPr>
            <a:picLocks noGrp="1" noChangeAspect="1"/>
          </p:cNvPicPr>
          <p:nvPr>
            <p:ph idx="1"/>
          </p:nvPr>
        </p:nvPicPr>
        <p:blipFill>
          <a:blip r:embed="rId2"/>
          <a:stretch>
            <a:fillRect/>
          </a:stretch>
        </p:blipFill>
        <p:spPr>
          <a:xfrm>
            <a:off x="1860157" y="1996400"/>
            <a:ext cx="8471685" cy="3879467"/>
          </a:xfrm>
        </p:spPr>
      </p:pic>
    </p:spTree>
    <p:extLst>
      <p:ext uri="{BB962C8B-B14F-4D97-AF65-F5344CB8AC3E}">
        <p14:creationId xmlns:p14="http://schemas.microsoft.com/office/powerpoint/2010/main" val="2361873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D6727-5CD4-4667-886C-CE1A3204510A}"/>
              </a:ext>
            </a:extLst>
          </p:cNvPr>
          <p:cNvSpPr>
            <a:spLocks noGrp="1"/>
          </p:cNvSpPr>
          <p:nvPr>
            <p:ph type="title"/>
          </p:nvPr>
        </p:nvSpPr>
        <p:spPr/>
        <p:txBody>
          <a:bodyPr/>
          <a:lstStyle/>
          <a:p>
            <a:r>
              <a:rPr lang="en-US" dirty="0"/>
              <a:t>Resources – The Plan</a:t>
            </a:r>
          </a:p>
        </p:txBody>
      </p:sp>
      <p:pic>
        <p:nvPicPr>
          <p:cNvPr id="5" name="Content Placeholder 4">
            <a:extLst>
              <a:ext uri="{FF2B5EF4-FFF2-40B4-BE49-F238E27FC236}">
                <a16:creationId xmlns:a16="http://schemas.microsoft.com/office/drawing/2014/main" id="{211C5606-8EA6-474B-9C40-9E6A1F6B863F}"/>
              </a:ext>
            </a:extLst>
          </p:cNvPr>
          <p:cNvPicPr>
            <a:picLocks noGrp="1" noChangeAspect="1"/>
          </p:cNvPicPr>
          <p:nvPr>
            <p:ph idx="1"/>
          </p:nvPr>
        </p:nvPicPr>
        <p:blipFill>
          <a:blip r:embed="rId2"/>
          <a:stretch>
            <a:fillRect/>
          </a:stretch>
        </p:blipFill>
        <p:spPr>
          <a:xfrm>
            <a:off x="2395728" y="1998981"/>
            <a:ext cx="7070118" cy="3976942"/>
          </a:xfrm>
        </p:spPr>
      </p:pic>
    </p:spTree>
    <p:extLst>
      <p:ext uri="{BB962C8B-B14F-4D97-AF65-F5344CB8AC3E}">
        <p14:creationId xmlns:p14="http://schemas.microsoft.com/office/powerpoint/2010/main" val="3030234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AE9EB-597B-44FE-A667-2BED5C45EE46}"/>
              </a:ext>
            </a:extLst>
          </p:cNvPr>
          <p:cNvSpPr>
            <a:spLocks noGrp="1"/>
          </p:cNvSpPr>
          <p:nvPr>
            <p:ph type="title"/>
          </p:nvPr>
        </p:nvSpPr>
        <p:spPr/>
        <p:txBody>
          <a:bodyPr>
            <a:normAutofit fontScale="90000"/>
          </a:bodyPr>
          <a:lstStyle/>
          <a:p>
            <a:r>
              <a:rPr lang="en-US" sz="3600" dirty="0"/>
              <a:t>Why does the General Assembly redraw Congressional and legislative district lines every 10 years?</a:t>
            </a:r>
            <a:br>
              <a:rPr lang="en-US" dirty="0"/>
            </a:br>
            <a:endParaRPr lang="en-US" dirty="0"/>
          </a:p>
        </p:txBody>
      </p:sp>
      <p:sp>
        <p:nvSpPr>
          <p:cNvPr id="3" name="Content Placeholder 2">
            <a:extLst>
              <a:ext uri="{FF2B5EF4-FFF2-40B4-BE49-F238E27FC236}">
                <a16:creationId xmlns:a16="http://schemas.microsoft.com/office/drawing/2014/main" id="{105CABA8-D454-460E-ADE2-96BE576045E4}"/>
              </a:ext>
            </a:extLst>
          </p:cNvPr>
          <p:cNvSpPr>
            <a:spLocks noGrp="1"/>
          </p:cNvSpPr>
          <p:nvPr>
            <p:ph idx="1"/>
          </p:nvPr>
        </p:nvSpPr>
        <p:spPr/>
        <p:txBody>
          <a:bodyPr/>
          <a:lstStyle/>
          <a:p>
            <a:r>
              <a:rPr lang="en-US" dirty="0"/>
              <a:t>The U.S. and Connecticut constitutions require it. In a 1964 case, the U.S. Supreme Court held that the U.S. Constitution’s Equal Protection Clause requires that districts have about equal populations so that everyone’s vote has equal importance (i.e., the “one person, one vote” doctrine) (Reynolds v. Sims, 377 U.S. 533 (1964)). </a:t>
            </a:r>
          </a:p>
          <a:p>
            <a:endParaRPr lang="en-US" dirty="0"/>
          </a:p>
        </p:txBody>
      </p:sp>
    </p:spTree>
    <p:extLst>
      <p:ext uri="{BB962C8B-B14F-4D97-AF65-F5344CB8AC3E}">
        <p14:creationId xmlns:p14="http://schemas.microsoft.com/office/powerpoint/2010/main" val="937217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A6BF4-A331-45AD-804A-CCC9DE392937}"/>
              </a:ext>
            </a:extLst>
          </p:cNvPr>
          <p:cNvSpPr>
            <a:spLocks noGrp="1"/>
          </p:cNvSpPr>
          <p:nvPr>
            <p:ph type="title"/>
          </p:nvPr>
        </p:nvSpPr>
        <p:spPr/>
        <p:txBody>
          <a:bodyPr/>
          <a:lstStyle/>
          <a:p>
            <a:r>
              <a:rPr lang="en-US" dirty="0"/>
              <a:t>Resources - Maps</a:t>
            </a:r>
          </a:p>
        </p:txBody>
      </p:sp>
      <p:pic>
        <p:nvPicPr>
          <p:cNvPr id="5" name="Content Placeholder 4">
            <a:extLst>
              <a:ext uri="{FF2B5EF4-FFF2-40B4-BE49-F238E27FC236}">
                <a16:creationId xmlns:a16="http://schemas.microsoft.com/office/drawing/2014/main" id="{EF2AA01D-B242-4D47-9DB3-7CC003852A18}"/>
              </a:ext>
            </a:extLst>
          </p:cNvPr>
          <p:cNvPicPr>
            <a:picLocks noGrp="1" noChangeAspect="1"/>
          </p:cNvPicPr>
          <p:nvPr>
            <p:ph idx="1"/>
          </p:nvPr>
        </p:nvPicPr>
        <p:blipFill>
          <a:blip r:embed="rId2"/>
          <a:stretch>
            <a:fillRect/>
          </a:stretch>
        </p:blipFill>
        <p:spPr>
          <a:xfrm>
            <a:off x="2583801" y="1924644"/>
            <a:ext cx="7024398" cy="3951224"/>
          </a:xfrm>
        </p:spPr>
      </p:pic>
      <p:sp>
        <p:nvSpPr>
          <p:cNvPr id="6" name="Oval 5">
            <a:extLst>
              <a:ext uri="{FF2B5EF4-FFF2-40B4-BE49-F238E27FC236}">
                <a16:creationId xmlns:a16="http://schemas.microsoft.com/office/drawing/2014/main" id="{D5B25D40-78DD-463C-9A0B-8B8E122F9B05}"/>
              </a:ext>
            </a:extLst>
          </p:cNvPr>
          <p:cNvSpPr/>
          <p:nvPr/>
        </p:nvSpPr>
        <p:spPr>
          <a:xfrm>
            <a:off x="6446520" y="4416552"/>
            <a:ext cx="722376" cy="64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6670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6E340-CD38-4C53-96DD-7E21D0F7A1A4}"/>
              </a:ext>
            </a:extLst>
          </p:cNvPr>
          <p:cNvSpPr>
            <a:spLocks noGrp="1"/>
          </p:cNvSpPr>
          <p:nvPr>
            <p:ph type="title"/>
          </p:nvPr>
        </p:nvSpPr>
        <p:spPr/>
        <p:txBody>
          <a:bodyPr/>
          <a:lstStyle/>
          <a:p>
            <a:r>
              <a:rPr lang="en-US" dirty="0"/>
              <a:t>Resources - Maps</a:t>
            </a:r>
          </a:p>
        </p:txBody>
      </p:sp>
      <p:pic>
        <p:nvPicPr>
          <p:cNvPr id="5" name="Content Placeholder 4">
            <a:extLst>
              <a:ext uri="{FF2B5EF4-FFF2-40B4-BE49-F238E27FC236}">
                <a16:creationId xmlns:a16="http://schemas.microsoft.com/office/drawing/2014/main" id="{6038AD51-ADF0-405C-9DAC-4AF312C760D7}"/>
              </a:ext>
            </a:extLst>
          </p:cNvPr>
          <p:cNvPicPr>
            <a:picLocks noGrp="1" noChangeAspect="1"/>
          </p:cNvPicPr>
          <p:nvPr>
            <p:ph idx="1"/>
          </p:nvPr>
        </p:nvPicPr>
        <p:blipFill>
          <a:blip r:embed="rId2"/>
          <a:stretch>
            <a:fillRect/>
          </a:stretch>
        </p:blipFill>
        <p:spPr>
          <a:xfrm>
            <a:off x="2350009" y="1973265"/>
            <a:ext cx="7491982" cy="4214240"/>
          </a:xfrm>
        </p:spPr>
      </p:pic>
    </p:spTree>
    <p:extLst>
      <p:ext uri="{BB962C8B-B14F-4D97-AF65-F5344CB8AC3E}">
        <p14:creationId xmlns:p14="http://schemas.microsoft.com/office/powerpoint/2010/main" val="513268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AE0F-4E69-4882-98D8-E340D429260E}"/>
              </a:ext>
            </a:extLst>
          </p:cNvPr>
          <p:cNvSpPr>
            <a:spLocks noGrp="1"/>
          </p:cNvSpPr>
          <p:nvPr>
            <p:ph type="title"/>
          </p:nvPr>
        </p:nvSpPr>
        <p:spPr/>
        <p:txBody>
          <a:bodyPr/>
          <a:lstStyle/>
          <a:p>
            <a:r>
              <a:rPr lang="en-US" dirty="0"/>
              <a:t>Fundamentals - Maps</a:t>
            </a:r>
          </a:p>
        </p:txBody>
      </p:sp>
      <p:sp>
        <p:nvSpPr>
          <p:cNvPr id="3" name="Content Placeholder 2">
            <a:extLst>
              <a:ext uri="{FF2B5EF4-FFF2-40B4-BE49-F238E27FC236}">
                <a16:creationId xmlns:a16="http://schemas.microsoft.com/office/drawing/2014/main" id="{C83D146C-7DDA-4295-BC47-672C8B2B02B2}"/>
              </a:ext>
            </a:extLst>
          </p:cNvPr>
          <p:cNvSpPr>
            <a:spLocks noGrp="1"/>
          </p:cNvSpPr>
          <p:nvPr>
            <p:ph idx="1"/>
          </p:nvPr>
        </p:nvSpPr>
        <p:spPr/>
        <p:txBody>
          <a:bodyPr>
            <a:normAutofit fontScale="62500" lnSpcReduction="20000"/>
          </a:bodyPr>
          <a:lstStyle/>
          <a:p>
            <a:pPr marL="0" marR="0" indent="0">
              <a:spcBef>
                <a:spcPts val="0"/>
              </a:spcBef>
              <a:spcAft>
                <a:spcPts val="0"/>
              </a:spcAft>
              <a:buNone/>
            </a:pPr>
            <a:r>
              <a:rPr lang="en-US" sz="1900" b="1" u="sng" dirty="0">
                <a:effectLst/>
                <a:latin typeface="Calibri" panose="020F0502020204030204" pitchFamily="34" charset="0"/>
                <a:ea typeface="Calibri" panose="020F0502020204030204" pitchFamily="34" charset="0"/>
              </a:rPr>
              <a:t>What is on the Map  </a:t>
            </a:r>
            <a:r>
              <a:rPr lang="en-US" sz="1900" b="1" dirty="0">
                <a:effectLst/>
                <a:latin typeface="Calibri" panose="020F0502020204030204" pitchFamily="34" charset="0"/>
                <a:ea typeface="Calibri" panose="020F0502020204030204" pitchFamily="34" charset="0"/>
              </a:rPr>
              <a:t>The maps show towns and the </a:t>
            </a:r>
            <a:r>
              <a:rPr lang="en-US" sz="1900" dirty="0">
                <a:effectLst/>
                <a:latin typeface="Calibri" panose="020F0502020204030204" pitchFamily="34" charset="0"/>
                <a:ea typeface="Calibri" panose="020F0502020204030204" pitchFamily="34" charset="0"/>
              </a:rPr>
              <a:t>area immediately surrounding </a:t>
            </a:r>
            <a:r>
              <a:rPr lang="en-US" sz="1900" b="1" dirty="0">
                <a:effectLst/>
                <a:latin typeface="Calibri" panose="020F0502020204030204" pitchFamily="34" charset="0"/>
                <a:ea typeface="Calibri" panose="020F0502020204030204" pitchFamily="34" charset="0"/>
              </a:rPr>
              <a:t>them.  They contain census </a:t>
            </a:r>
            <a:r>
              <a:rPr lang="en-US" sz="1900" dirty="0">
                <a:effectLst/>
                <a:latin typeface="Calibri" panose="020F0502020204030204" pitchFamily="34" charset="0"/>
                <a:ea typeface="Calibri" panose="020F0502020204030204" pitchFamily="34" charset="0"/>
              </a:rPr>
              <a:t>geography and, in color, the new legislative districts.  The census geography is based on tracts and blocks.  Census blocks follow streets, railroad tracks, streams, trails, and other identifiable features.  The new legislative district lines follow these blocks and you must, too.  The computer colors the blocks in a legislative district and places the district number in the geographic center of the district.   </a:t>
            </a:r>
          </a:p>
          <a:p>
            <a:pPr marL="0" marR="0" indent="0">
              <a:spcBef>
                <a:spcPts val="0"/>
              </a:spcBef>
              <a:spcAft>
                <a:spcPts val="1200"/>
              </a:spcAft>
              <a:buNone/>
            </a:pPr>
            <a:endParaRPr lang="en-US" sz="1900" b="1" u="sng" dirty="0">
              <a:effectLst/>
              <a:latin typeface="Calibri" panose="020F0502020204030204" pitchFamily="34" charset="0"/>
              <a:ea typeface="Calibri" panose="020F0502020204030204" pitchFamily="34" charset="0"/>
            </a:endParaRPr>
          </a:p>
          <a:p>
            <a:pPr marL="0" marR="0" indent="0">
              <a:spcBef>
                <a:spcPts val="0"/>
              </a:spcBef>
              <a:spcAft>
                <a:spcPts val="1200"/>
              </a:spcAft>
              <a:buNone/>
            </a:pPr>
            <a:r>
              <a:rPr lang="en-US" sz="1900" b="1" u="sng" dirty="0">
                <a:effectLst/>
                <a:latin typeface="Calibri" panose="020F0502020204030204" pitchFamily="34" charset="0"/>
                <a:ea typeface="Calibri" panose="020F0502020204030204" pitchFamily="34" charset="0"/>
              </a:rPr>
              <a:t>What to do with the Maps </a:t>
            </a:r>
            <a:r>
              <a:rPr lang="en-US" sz="1900" b="1" u="sng" dirty="0">
                <a:latin typeface="Calibri" panose="020F0502020204030204" pitchFamily="34" charset="0"/>
                <a:ea typeface="Calibri" panose="020F0502020204030204" pitchFamily="34" charset="0"/>
              </a:rPr>
              <a:t>  </a:t>
            </a:r>
            <a:r>
              <a:rPr lang="en-US" sz="1900" dirty="0">
                <a:effectLst/>
                <a:latin typeface="Calibri" panose="020F0502020204030204" pitchFamily="34" charset="0"/>
                <a:ea typeface="Calibri" panose="020F0502020204030204" pitchFamily="34" charset="0"/>
              </a:rPr>
              <a:t>First you should locate a good town map and compare it with this one. If a legislative district line follows a feature that is not on your map, you should determine what that feature is and draw it in on your map.  In this way, it will be comparable to the legislative map.</a:t>
            </a:r>
          </a:p>
          <a:p>
            <a:pPr marL="0" marR="0" indent="0">
              <a:spcBef>
                <a:spcPts val="0"/>
              </a:spcBef>
              <a:spcAft>
                <a:spcPts val="0"/>
              </a:spcAft>
              <a:buNone/>
            </a:pPr>
            <a:r>
              <a:rPr lang="en-US" sz="1900" u="sng" dirty="0">
                <a:effectLst/>
                <a:latin typeface="Calibri" panose="020F0502020204030204" pitchFamily="34" charset="0"/>
                <a:ea typeface="Calibri" panose="020F0502020204030204" pitchFamily="34" charset="0"/>
              </a:rPr>
              <a:t>When drawing new local voting district lines, do not move any legislative district line.  </a:t>
            </a:r>
            <a:r>
              <a:rPr lang="en-US" sz="1900" dirty="0">
                <a:effectLst/>
                <a:latin typeface="Calibri" panose="020F0502020204030204" pitchFamily="34" charset="0"/>
                <a:ea typeface="Calibri" panose="020F0502020204030204" pitchFamily="34" charset="0"/>
              </a:rPr>
              <a:t>If the line follows a street, it is in the middle of the street.  That must be the new voting district line.  This means that people on one side of the street will be in a separate legislative district and voting district than those on the other.  Voters on different sides of the street in different districts will have to vote in different districts.</a:t>
            </a:r>
            <a:br>
              <a:rPr lang="en-US" sz="1900" dirty="0">
                <a:effectLst/>
                <a:latin typeface="Calibri" panose="020F0502020204030204" pitchFamily="34" charset="0"/>
                <a:ea typeface="Calibri" panose="020F0502020204030204" pitchFamily="34" charset="0"/>
              </a:rPr>
            </a:br>
            <a:endParaRPr lang="en-US" sz="19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900" b="1" u="sng" dirty="0">
                <a:effectLst/>
                <a:latin typeface="Calibri" panose="020F0502020204030204" pitchFamily="34" charset="0"/>
                <a:ea typeface="Calibri" panose="020F0502020204030204" pitchFamily="34" charset="0"/>
              </a:rPr>
              <a:t>The Geographic Report </a:t>
            </a:r>
            <a:r>
              <a:rPr lang="en-US" sz="1900" b="1" u="sng" dirty="0">
                <a:latin typeface="Calibri" panose="020F0502020204030204" pitchFamily="34" charset="0"/>
                <a:ea typeface="Calibri" panose="020F0502020204030204" pitchFamily="34" charset="0"/>
              </a:rPr>
              <a:t>  </a:t>
            </a:r>
            <a:r>
              <a:rPr lang="en-US" sz="1900" dirty="0">
                <a:effectLst/>
                <a:latin typeface="Calibri" panose="020F0502020204030204" pitchFamily="34" charset="0"/>
                <a:ea typeface="Calibri" panose="020F0502020204030204" pitchFamily="34" charset="0"/>
              </a:rPr>
              <a:t>The maps are generated from the data contained in the geographic report.  The report lists every piece of geography in the state at the highest level.  If a town is wholly in a district, its name is listed.  If a town is split but a tract or block group is wholly in a district, the tract or block group is listed in the geographic report, but without a town designation.  If a tract is split, the town’s name, tract number, and block number are listed.</a:t>
            </a:r>
          </a:p>
          <a:p>
            <a:pPr marL="0" marR="0" indent="0">
              <a:spcBef>
                <a:spcPts val="0"/>
              </a:spcBef>
              <a:spcAft>
                <a:spcPts val="0"/>
              </a:spcAft>
              <a:buNone/>
            </a:pPr>
            <a:br>
              <a:rPr lang="en-US" sz="1900" dirty="0">
                <a:effectLst/>
                <a:latin typeface="Calibri" panose="020F0502020204030204" pitchFamily="34" charset="0"/>
                <a:ea typeface="Calibri" panose="020F0502020204030204" pitchFamily="34" charset="0"/>
              </a:rPr>
            </a:br>
            <a:r>
              <a:rPr lang="en-US" sz="1900" b="1" u="sng" dirty="0">
                <a:effectLst/>
                <a:latin typeface="Calibri" panose="020F0502020204030204" pitchFamily="34" charset="0"/>
                <a:ea typeface="Calibri" panose="020F0502020204030204" pitchFamily="34" charset="0"/>
              </a:rPr>
              <a:t>Who to Call with Questions </a:t>
            </a:r>
            <a:r>
              <a:rPr lang="en-US" sz="1900" b="1" u="sng" dirty="0">
                <a:latin typeface="Calibri" panose="020F0502020204030204" pitchFamily="34" charset="0"/>
                <a:ea typeface="Calibri" panose="020F0502020204030204" pitchFamily="34" charset="0"/>
              </a:rPr>
              <a:t>  </a:t>
            </a:r>
            <a:r>
              <a:rPr lang="en-US" sz="1900" dirty="0">
                <a:effectLst/>
                <a:latin typeface="Calibri" panose="020F0502020204030204" pitchFamily="34" charset="0"/>
                <a:ea typeface="Calibri" panose="020F0502020204030204" pitchFamily="34" charset="0"/>
              </a:rPr>
              <a:t>If you are unsure about a census line, you may want to contact your town’s officials who participated in the Census Bureau’s local review of maps project.  Some census lines that do not follow local maps were added at the towns’ request.  They may also have the best town map available.</a:t>
            </a:r>
          </a:p>
          <a:p>
            <a:pPr marL="0" marR="0" indent="0">
              <a:spcBef>
                <a:spcPts val="0"/>
              </a:spcBef>
              <a:spcAft>
                <a:spcPts val="1200"/>
              </a:spcAft>
              <a:buNone/>
            </a:pPr>
            <a:endParaRPr lang="en-US" dirty="0"/>
          </a:p>
        </p:txBody>
      </p:sp>
    </p:spTree>
    <p:extLst>
      <p:ext uri="{BB962C8B-B14F-4D97-AF65-F5344CB8AC3E}">
        <p14:creationId xmlns:p14="http://schemas.microsoft.com/office/powerpoint/2010/main" val="199878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6B685-F775-470E-A209-581710B366AA}"/>
              </a:ext>
            </a:extLst>
          </p:cNvPr>
          <p:cNvSpPr>
            <a:spLocks noGrp="1"/>
          </p:cNvSpPr>
          <p:nvPr>
            <p:ph type="title"/>
          </p:nvPr>
        </p:nvSpPr>
        <p:spPr/>
        <p:txBody>
          <a:bodyPr/>
          <a:lstStyle/>
          <a:p>
            <a:r>
              <a:rPr lang="en-US" dirty="0"/>
              <a:t>Using CVRS – before you start</a:t>
            </a:r>
          </a:p>
        </p:txBody>
      </p:sp>
      <p:pic>
        <p:nvPicPr>
          <p:cNvPr id="5" name="Content Placeholder 4">
            <a:extLst>
              <a:ext uri="{FF2B5EF4-FFF2-40B4-BE49-F238E27FC236}">
                <a16:creationId xmlns:a16="http://schemas.microsoft.com/office/drawing/2014/main" id="{6B70FD14-6326-41EC-9446-2BDA69C1B0FC}"/>
              </a:ext>
            </a:extLst>
          </p:cNvPr>
          <p:cNvPicPr>
            <a:picLocks noGrp="1" noChangeAspect="1"/>
          </p:cNvPicPr>
          <p:nvPr>
            <p:ph idx="1"/>
          </p:nvPr>
        </p:nvPicPr>
        <p:blipFill>
          <a:blip r:embed="rId2"/>
          <a:stretch>
            <a:fillRect/>
          </a:stretch>
        </p:blipFill>
        <p:spPr>
          <a:xfrm>
            <a:off x="2342388" y="1969263"/>
            <a:ext cx="7507224" cy="4222814"/>
          </a:xfrm>
        </p:spPr>
      </p:pic>
    </p:spTree>
    <p:extLst>
      <p:ext uri="{BB962C8B-B14F-4D97-AF65-F5344CB8AC3E}">
        <p14:creationId xmlns:p14="http://schemas.microsoft.com/office/powerpoint/2010/main" val="1237413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0B20F-D456-41C7-AB53-B57D89AD71AE}"/>
              </a:ext>
            </a:extLst>
          </p:cNvPr>
          <p:cNvSpPr>
            <a:spLocks noGrp="1"/>
          </p:cNvSpPr>
          <p:nvPr>
            <p:ph type="title"/>
          </p:nvPr>
        </p:nvSpPr>
        <p:spPr/>
        <p:txBody>
          <a:bodyPr/>
          <a:lstStyle/>
          <a:p>
            <a:r>
              <a:rPr lang="en-US" dirty="0"/>
              <a:t>CVRS - Start</a:t>
            </a:r>
          </a:p>
        </p:txBody>
      </p:sp>
      <p:pic>
        <p:nvPicPr>
          <p:cNvPr id="5" name="Content Placeholder 4">
            <a:extLst>
              <a:ext uri="{FF2B5EF4-FFF2-40B4-BE49-F238E27FC236}">
                <a16:creationId xmlns:a16="http://schemas.microsoft.com/office/drawing/2014/main" id="{36C57C16-EB37-4A5B-A13B-0E844E415524}"/>
              </a:ext>
            </a:extLst>
          </p:cNvPr>
          <p:cNvPicPr>
            <a:picLocks noGrp="1" noChangeAspect="1"/>
          </p:cNvPicPr>
          <p:nvPr>
            <p:ph idx="1"/>
          </p:nvPr>
        </p:nvPicPr>
        <p:blipFill>
          <a:blip r:embed="rId2"/>
          <a:stretch>
            <a:fillRect/>
          </a:stretch>
        </p:blipFill>
        <p:spPr>
          <a:xfrm>
            <a:off x="2547225" y="1883496"/>
            <a:ext cx="7097550" cy="3992372"/>
          </a:xfrm>
        </p:spPr>
      </p:pic>
    </p:spTree>
    <p:extLst>
      <p:ext uri="{BB962C8B-B14F-4D97-AF65-F5344CB8AC3E}">
        <p14:creationId xmlns:p14="http://schemas.microsoft.com/office/powerpoint/2010/main" val="2061247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3C792-808D-4A4F-A04D-E19DDC200483}"/>
              </a:ext>
            </a:extLst>
          </p:cNvPr>
          <p:cNvSpPr>
            <a:spLocks noGrp="1"/>
          </p:cNvSpPr>
          <p:nvPr>
            <p:ph type="title"/>
          </p:nvPr>
        </p:nvSpPr>
        <p:spPr/>
        <p:txBody>
          <a:bodyPr/>
          <a:lstStyle/>
          <a:p>
            <a:r>
              <a:rPr lang="en-US" dirty="0"/>
              <a:t>CVRS – Start Date </a:t>
            </a:r>
          </a:p>
        </p:txBody>
      </p:sp>
      <p:pic>
        <p:nvPicPr>
          <p:cNvPr id="5" name="Content Placeholder 4">
            <a:extLst>
              <a:ext uri="{FF2B5EF4-FFF2-40B4-BE49-F238E27FC236}">
                <a16:creationId xmlns:a16="http://schemas.microsoft.com/office/drawing/2014/main" id="{E90B8F8C-5E15-4D33-85C4-2FC611F7508C}"/>
              </a:ext>
            </a:extLst>
          </p:cNvPr>
          <p:cNvPicPr>
            <a:picLocks noGrp="1" noChangeAspect="1"/>
          </p:cNvPicPr>
          <p:nvPr>
            <p:ph idx="1"/>
          </p:nvPr>
        </p:nvPicPr>
        <p:blipFill>
          <a:blip r:embed="rId2"/>
          <a:stretch>
            <a:fillRect/>
          </a:stretch>
        </p:blipFill>
        <p:spPr>
          <a:xfrm>
            <a:off x="3146778" y="2557463"/>
            <a:ext cx="5898444" cy="3317875"/>
          </a:xfrm>
        </p:spPr>
      </p:pic>
    </p:spTree>
    <p:extLst>
      <p:ext uri="{BB962C8B-B14F-4D97-AF65-F5344CB8AC3E}">
        <p14:creationId xmlns:p14="http://schemas.microsoft.com/office/powerpoint/2010/main" val="3877733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60F1E-424F-40E0-AAFD-F81961EEEB40}"/>
              </a:ext>
            </a:extLst>
          </p:cNvPr>
          <p:cNvSpPr>
            <a:spLocks noGrp="1"/>
          </p:cNvSpPr>
          <p:nvPr>
            <p:ph type="title"/>
          </p:nvPr>
        </p:nvSpPr>
        <p:spPr/>
        <p:txBody>
          <a:bodyPr/>
          <a:lstStyle/>
          <a:p>
            <a:r>
              <a:rPr lang="en-US" dirty="0"/>
              <a:t>CVRS – Step #1 Establish Polls</a:t>
            </a:r>
          </a:p>
        </p:txBody>
      </p:sp>
      <p:pic>
        <p:nvPicPr>
          <p:cNvPr id="5" name="Content Placeholder 4">
            <a:extLst>
              <a:ext uri="{FF2B5EF4-FFF2-40B4-BE49-F238E27FC236}">
                <a16:creationId xmlns:a16="http://schemas.microsoft.com/office/drawing/2014/main" id="{ADE70E94-DFBB-4F0F-9A0B-EDC13DE7BA28}"/>
              </a:ext>
            </a:extLst>
          </p:cNvPr>
          <p:cNvPicPr>
            <a:picLocks noGrp="1" noChangeAspect="1"/>
          </p:cNvPicPr>
          <p:nvPr>
            <p:ph idx="1"/>
          </p:nvPr>
        </p:nvPicPr>
        <p:blipFill>
          <a:blip r:embed="rId2"/>
          <a:stretch>
            <a:fillRect/>
          </a:stretch>
        </p:blipFill>
        <p:spPr>
          <a:xfrm>
            <a:off x="2574657" y="1969221"/>
            <a:ext cx="7042686" cy="3961511"/>
          </a:xfrm>
        </p:spPr>
      </p:pic>
    </p:spTree>
    <p:extLst>
      <p:ext uri="{BB962C8B-B14F-4D97-AF65-F5344CB8AC3E}">
        <p14:creationId xmlns:p14="http://schemas.microsoft.com/office/powerpoint/2010/main" val="483922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E98A2-ED71-40EE-AC02-2CCA8FCEDB32}"/>
              </a:ext>
            </a:extLst>
          </p:cNvPr>
          <p:cNvSpPr>
            <a:spLocks noGrp="1"/>
          </p:cNvSpPr>
          <p:nvPr>
            <p:ph type="title"/>
          </p:nvPr>
        </p:nvSpPr>
        <p:spPr/>
        <p:txBody>
          <a:bodyPr/>
          <a:lstStyle/>
          <a:p>
            <a:r>
              <a:rPr lang="en-US" dirty="0"/>
              <a:t>CVRS – Step #2</a:t>
            </a:r>
          </a:p>
        </p:txBody>
      </p:sp>
      <p:pic>
        <p:nvPicPr>
          <p:cNvPr id="5" name="Content Placeholder 4">
            <a:extLst>
              <a:ext uri="{FF2B5EF4-FFF2-40B4-BE49-F238E27FC236}">
                <a16:creationId xmlns:a16="http://schemas.microsoft.com/office/drawing/2014/main" id="{DE1F4A19-ECAA-4A91-B407-F569032D7836}"/>
              </a:ext>
            </a:extLst>
          </p:cNvPr>
          <p:cNvPicPr>
            <a:picLocks noGrp="1" noChangeAspect="1"/>
          </p:cNvPicPr>
          <p:nvPr>
            <p:ph idx="1"/>
          </p:nvPr>
        </p:nvPicPr>
        <p:blipFill>
          <a:blip r:embed="rId2"/>
          <a:stretch>
            <a:fillRect/>
          </a:stretch>
        </p:blipFill>
        <p:spPr>
          <a:xfrm>
            <a:off x="2246376" y="1916685"/>
            <a:ext cx="7699248" cy="4330828"/>
          </a:xfrm>
        </p:spPr>
      </p:pic>
    </p:spTree>
    <p:extLst>
      <p:ext uri="{BB962C8B-B14F-4D97-AF65-F5344CB8AC3E}">
        <p14:creationId xmlns:p14="http://schemas.microsoft.com/office/powerpoint/2010/main" val="2782241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52A04-48A0-445B-A7F5-5D9FA25F031E}"/>
              </a:ext>
            </a:extLst>
          </p:cNvPr>
          <p:cNvSpPr>
            <a:spLocks noGrp="1"/>
          </p:cNvSpPr>
          <p:nvPr>
            <p:ph type="title"/>
          </p:nvPr>
        </p:nvSpPr>
        <p:spPr/>
        <p:txBody>
          <a:bodyPr/>
          <a:lstStyle/>
          <a:p>
            <a:r>
              <a:rPr lang="en-US" dirty="0"/>
              <a:t>CVRS – Step #3</a:t>
            </a:r>
          </a:p>
        </p:txBody>
      </p:sp>
      <p:pic>
        <p:nvPicPr>
          <p:cNvPr id="5" name="Content Placeholder 4">
            <a:extLst>
              <a:ext uri="{FF2B5EF4-FFF2-40B4-BE49-F238E27FC236}">
                <a16:creationId xmlns:a16="http://schemas.microsoft.com/office/drawing/2014/main" id="{AC3306AC-EA5C-4969-85F2-7ADA3FF9AF3C}"/>
              </a:ext>
            </a:extLst>
          </p:cNvPr>
          <p:cNvPicPr>
            <a:picLocks noGrp="1" noChangeAspect="1"/>
          </p:cNvPicPr>
          <p:nvPr>
            <p:ph idx="1"/>
          </p:nvPr>
        </p:nvPicPr>
        <p:blipFill>
          <a:blip r:embed="rId2"/>
          <a:stretch>
            <a:fillRect/>
          </a:stretch>
        </p:blipFill>
        <p:spPr>
          <a:xfrm>
            <a:off x="2310384" y="1950361"/>
            <a:ext cx="7571232" cy="4258819"/>
          </a:xfrm>
        </p:spPr>
      </p:pic>
    </p:spTree>
    <p:extLst>
      <p:ext uri="{BB962C8B-B14F-4D97-AF65-F5344CB8AC3E}">
        <p14:creationId xmlns:p14="http://schemas.microsoft.com/office/powerpoint/2010/main" val="1754796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EB43-C388-445B-8654-25CC8D03D5AD}"/>
              </a:ext>
            </a:extLst>
          </p:cNvPr>
          <p:cNvSpPr>
            <a:spLocks noGrp="1"/>
          </p:cNvSpPr>
          <p:nvPr>
            <p:ph type="title"/>
          </p:nvPr>
        </p:nvSpPr>
        <p:spPr/>
        <p:txBody>
          <a:bodyPr/>
          <a:lstStyle/>
          <a:p>
            <a:r>
              <a:rPr lang="en-US" dirty="0"/>
              <a:t>CVRS – Final Step - Complete</a:t>
            </a:r>
          </a:p>
        </p:txBody>
      </p:sp>
      <p:pic>
        <p:nvPicPr>
          <p:cNvPr id="5" name="Content Placeholder 4">
            <a:extLst>
              <a:ext uri="{FF2B5EF4-FFF2-40B4-BE49-F238E27FC236}">
                <a16:creationId xmlns:a16="http://schemas.microsoft.com/office/drawing/2014/main" id="{9CA4CCEA-B3D1-41C3-BBB4-416669101BB4}"/>
              </a:ext>
            </a:extLst>
          </p:cNvPr>
          <p:cNvPicPr>
            <a:picLocks noGrp="1" noChangeAspect="1"/>
          </p:cNvPicPr>
          <p:nvPr>
            <p:ph idx="1"/>
          </p:nvPr>
        </p:nvPicPr>
        <p:blipFill>
          <a:blip r:embed="rId2"/>
          <a:stretch>
            <a:fillRect/>
          </a:stretch>
        </p:blipFill>
        <p:spPr>
          <a:xfrm>
            <a:off x="3146778" y="2557463"/>
            <a:ext cx="5898444" cy="3317875"/>
          </a:xfrm>
        </p:spPr>
      </p:pic>
    </p:spTree>
    <p:extLst>
      <p:ext uri="{BB962C8B-B14F-4D97-AF65-F5344CB8AC3E}">
        <p14:creationId xmlns:p14="http://schemas.microsoft.com/office/powerpoint/2010/main" val="834315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0CEA6-EA67-4A07-B914-585993CF7F4D}"/>
              </a:ext>
            </a:extLst>
          </p:cNvPr>
          <p:cNvSpPr>
            <a:spLocks noGrp="1"/>
          </p:cNvSpPr>
          <p:nvPr>
            <p:ph type="title"/>
          </p:nvPr>
        </p:nvSpPr>
        <p:spPr/>
        <p:txBody>
          <a:bodyPr>
            <a:noAutofit/>
          </a:bodyPr>
          <a:lstStyle/>
          <a:p>
            <a:r>
              <a:rPr lang="en-US" sz="3200" dirty="0"/>
              <a:t>Why does the General Assembly redraw Congressional and legislative district lines every 10 years?</a:t>
            </a:r>
            <a:br>
              <a:rPr lang="en-US" sz="3200" dirty="0"/>
            </a:br>
            <a:endParaRPr lang="en-US" sz="3200" dirty="0"/>
          </a:p>
        </p:txBody>
      </p:sp>
      <p:sp>
        <p:nvSpPr>
          <p:cNvPr id="3" name="Content Placeholder 2">
            <a:extLst>
              <a:ext uri="{FF2B5EF4-FFF2-40B4-BE49-F238E27FC236}">
                <a16:creationId xmlns:a16="http://schemas.microsoft.com/office/drawing/2014/main" id="{0661D56E-37C6-40C0-A6FC-38F24C5B1045}"/>
              </a:ext>
            </a:extLst>
          </p:cNvPr>
          <p:cNvSpPr>
            <a:spLocks noGrp="1"/>
          </p:cNvSpPr>
          <p:nvPr>
            <p:ph idx="1"/>
          </p:nvPr>
        </p:nvSpPr>
        <p:spPr/>
        <p:txBody>
          <a:bodyPr/>
          <a:lstStyle/>
          <a:p>
            <a:r>
              <a:rPr lang="en-US" dirty="0"/>
              <a:t>The state constitution requires that Congressional and legislative district lines be redrawn every 10 years (Conn. Const. Art. III., § 6). The districts must be based on the federal census and consistent with federal constitutional standards (Conn. Const. Art. III., § 5).</a:t>
            </a:r>
          </a:p>
          <a:p>
            <a:endParaRPr lang="en-US" dirty="0"/>
          </a:p>
        </p:txBody>
      </p:sp>
    </p:spTree>
    <p:extLst>
      <p:ext uri="{BB962C8B-B14F-4D97-AF65-F5344CB8AC3E}">
        <p14:creationId xmlns:p14="http://schemas.microsoft.com/office/powerpoint/2010/main" val="3323990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C58B8-6FE2-4BCB-9E88-87C97AC7DA80}"/>
              </a:ext>
            </a:extLst>
          </p:cNvPr>
          <p:cNvSpPr>
            <a:spLocks noGrp="1"/>
          </p:cNvSpPr>
          <p:nvPr>
            <p:ph type="title"/>
          </p:nvPr>
        </p:nvSpPr>
        <p:spPr/>
        <p:txBody>
          <a:bodyPr>
            <a:normAutofit/>
          </a:bodyPr>
          <a:lstStyle/>
          <a:p>
            <a:r>
              <a:rPr lang="en-US" sz="3200" dirty="0"/>
              <a:t>Who draws the lines? </a:t>
            </a:r>
          </a:p>
        </p:txBody>
      </p:sp>
      <p:sp>
        <p:nvSpPr>
          <p:cNvPr id="3" name="Content Placeholder 2">
            <a:extLst>
              <a:ext uri="{FF2B5EF4-FFF2-40B4-BE49-F238E27FC236}">
                <a16:creationId xmlns:a16="http://schemas.microsoft.com/office/drawing/2014/main" id="{4E11EB1A-1F2B-4C99-B556-1BDC6DF658EB}"/>
              </a:ext>
            </a:extLst>
          </p:cNvPr>
          <p:cNvSpPr>
            <a:spLocks noGrp="1"/>
          </p:cNvSpPr>
          <p:nvPr>
            <p:ph idx="1"/>
          </p:nvPr>
        </p:nvSpPr>
        <p:spPr/>
        <p:txBody>
          <a:bodyPr/>
          <a:lstStyle/>
          <a:p>
            <a:r>
              <a:rPr lang="en-US" dirty="0"/>
              <a:t>The state constitution requires that an eight-member, bipartisan committee (i.e., the Reapportionment Committee) prepare a districting plan and the General Assembly approve it with a two-thirds vote in each chamber. The committee is composed of legislators.</a:t>
            </a:r>
          </a:p>
        </p:txBody>
      </p:sp>
    </p:spTree>
    <p:extLst>
      <p:ext uri="{BB962C8B-B14F-4D97-AF65-F5344CB8AC3E}">
        <p14:creationId xmlns:p14="http://schemas.microsoft.com/office/powerpoint/2010/main" val="1440121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E708A-BB50-477A-B7A5-2BA3EF1E14F2}"/>
              </a:ext>
            </a:extLst>
          </p:cNvPr>
          <p:cNvSpPr>
            <a:spLocks noGrp="1"/>
          </p:cNvSpPr>
          <p:nvPr>
            <p:ph type="title"/>
          </p:nvPr>
        </p:nvSpPr>
        <p:spPr/>
        <p:txBody>
          <a:bodyPr>
            <a:normAutofit fontScale="90000"/>
          </a:bodyPr>
          <a:lstStyle/>
          <a:p>
            <a:r>
              <a:rPr lang="en-US" sz="3600" dirty="0"/>
              <a:t>STATE LEGAL AUTHORITY</a:t>
            </a:r>
            <a:br>
              <a:rPr lang="en-US" dirty="0"/>
            </a:br>
            <a:endParaRPr lang="en-US" dirty="0"/>
          </a:p>
        </p:txBody>
      </p:sp>
      <p:sp>
        <p:nvSpPr>
          <p:cNvPr id="3" name="Content Placeholder 2">
            <a:extLst>
              <a:ext uri="{FF2B5EF4-FFF2-40B4-BE49-F238E27FC236}">
                <a16:creationId xmlns:a16="http://schemas.microsoft.com/office/drawing/2014/main" id="{E587494F-C461-4F1F-8477-8BE2D88025CE}"/>
              </a:ext>
            </a:extLst>
          </p:cNvPr>
          <p:cNvSpPr>
            <a:spLocks noGrp="1"/>
          </p:cNvSpPr>
          <p:nvPr>
            <p:ph idx="1"/>
          </p:nvPr>
        </p:nvSpPr>
        <p:spPr/>
        <p:txBody>
          <a:bodyPr>
            <a:normAutofit fontScale="70000" lnSpcReduction="20000"/>
          </a:bodyPr>
          <a:lstStyle/>
          <a:p>
            <a:r>
              <a:rPr lang="en-US" dirty="0"/>
              <a:t>Connecticut Constitution</a:t>
            </a:r>
          </a:p>
          <a:p>
            <a:r>
              <a:rPr lang="en-US" dirty="0"/>
              <a:t> Art. III., § 3: Senate</a:t>
            </a:r>
          </a:p>
          <a:p>
            <a:r>
              <a:rPr lang="en-US" dirty="0"/>
              <a:t> Art. III., § 4: House of Representatives</a:t>
            </a:r>
          </a:p>
          <a:p>
            <a:r>
              <a:rPr lang="en-US" dirty="0"/>
              <a:t> Art. III., § 5: Districts to be consistent with federal standards</a:t>
            </a:r>
          </a:p>
          <a:p>
            <a:r>
              <a:rPr lang="en-US" dirty="0"/>
              <a:t> Art. III., § 6: Decennial reapportionment</a:t>
            </a:r>
          </a:p>
          <a:p>
            <a:r>
              <a:rPr lang="en-US" dirty="0"/>
              <a:t>Connecticut General Statutes</a:t>
            </a:r>
          </a:p>
          <a:p>
            <a:r>
              <a:rPr lang="en-US" dirty="0"/>
              <a:t> § 9-9: Representatives in Congress</a:t>
            </a:r>
          </a:p>
          <a:p>
            <a:r>
              <a:rPr lang="en-US" dirty="0"/>
              <a:t> § 9-</a:t>
            </a:r>
            <a:r>
              <a:rPr lang="en-US" dirty="0" err="1"/>
              <a:t>10a</a:t>
            </a:r>
            <a:r>
              <a:rPr lang="en-US" dirty="0"/>
              <a:t>: State senators, senatorial districts</a:t>
            </a:r>
          </a:p>
          <a:p>
            <a:r>
              <a:rPr lang="en-US" dirty="0"/>
              <a:t> § 9-</a:t>
            </a:r>
            <a:r>
              <a:rPr lang="en-US" dirty="0" err="1"/>
              <a:t>169g</a:t>
            </a:r>
            <a:r>
              <a:rPr lang="en-US" dirty="0"/>
              <a:t>: Town clerks submit voting district maps to secretary of the state; use of maps by General Assembly in redistricting</a:t>
            </a:r>
          </a:p>
          <a:p>
            <a:endParaRPr lang="en-US" dirty="0"/>
          </a:p>
        </p:txBody>
      </p:sp>
    </p:spTree>
    <p:extLst>
      <p:ext uri="{BB962C8B-B14F-4D97-AF65-F5344CB8AC3E}">
        <p14:creationId xmlns:p14="http://schemas.microsoft.com/office/powerpoint/2010/main" val="3030365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5F20C-FEDB-4A38-8FC1-EFFBA10ABED6}"/>
              </a:ext>
            </a:extLst>
          </p:cNvPr>
          <p:cNvSpPr>
            <a:spLocks noGrp="1"/>
          </p:cNvSpPr>
          <p:nvPr>
            <p:ph type="title"/>
          </p:nvPr>
        </p:nvSpPr>
        <p:spPr/>
        <p:txBody>
          <a:bodyPr>
            <a:normAutofit/>
          </a:bodyPr>
          <a:lstStyle/>
          <a:p>
            <a:r>
              <a:rPr lang="en-US" sz="3200" dirty="0"/>
              <a:t>Process Overview</a:t>
            </a:r>
          </a:p>
        </p:txBody>
      </p:sp>
      <p:sp>
        <p:nvSpPr>
          <p:cNvPr id="3" name="Content Placeholder 2">
            <a:extLst>
              <a:ext uri="{FF2B5EF4-FFF2-40B4-BE49-F238E27FC236}">
                <a16:creationId xmlns:a16="http://schemas.microsoft.com/office/drawing/2014/main" id="{86E59FFC-CC77-48EB-AFE1-BAEECD635F92}"/>
              </a:ext>
            </a:extLst>
          </p:cNvPr>
          <p:cNvSpPr>
            <a:spLocks noGrp="1"/>
          </p:cNvSpPr>
          <p:nvPr>
            <p:ph idx="1"/>
          </p:nvPr>
        </p:nvSpPr>
        <p:spPr/>
        <p:txBody>
          <a:bodyPr>
            <a:normAutofit fontScale="77500" lnSpcReduction="20000"/>
          </a:bodyPr>
          <a:lstStyle/>
          <a:p>
            <a:r>
              <a:rPr lang="en-US" dirty="0"/>
              <a:t>In general, by February 15 of the year following the decennial census, the top four legislative leaders must each designate two committee members. Historically, each leader has designated two legislators from his or her own party’s caucus in the Senate or House of Representatives.</a:t>
            </a:r>
          </a:p>
          <a:p>
            <a:r>
              <a:rPr lang="en-US" dirty="0"/>
              <a:t>If the General Assembly does not approve a plan by September 15 of that year, a nine-member commission (i.e., the Reapportionment Commission) is formed. The top four legislative leaders must each designate two commission members, whom the governor appoints. As with the committee, in the past each leader has designated two legislators from his or her own party’s caucus in the Senate or House of Representatives. The eight appointees select a state elector as a ninth member.</a:t>
            </a:r>
          </a:p>
          <a:p>
            <a:r>
              <a:rPr lang="en-US" dirty="0"/>
              <a:t>(For both the committee and the commission, the constitution establishes a different procedure if there are members of more than two political parties in either chamber.)</a:t>
            </a:r>
          </a:p>
          <a:p>
            <a:endParaRPr lang="en-US" dirty="0"/>
          </a:p>
        </p:txBody>
      </p:sp>
    </p:spTree>
    <p:extLst>
      <p:ext uri="{BB962C8B-B14F-4D97-AF65-F5344CB8AC3E}">
        <p14:creationId xmlns:p14="http://schemas.microsoft.com/office/powerpoint/2010/main" val="2779468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6AF87-B3C2-404F-B9FD-FA448B79C1BD}"/>
              </a:ext>
            </a:extLst>
          </p:cNvPr>
          <p:cNvSpPr>
            <a:spLocks noGrp="1"/>
          </p:cNvSpPr>
          <p:nvPr>
            <p:ph type="title"/>
          </p:nvPr>
        </p:nvSpPr>
        <p:spPr/>
        <p:txBody>
          <a:bodyPr>
            <a:normAutofit fontScale="90000"/>
          </a:bodyPr>
          <a:lstStyle/>
          <a:p>
            <a:r>
              <a:rPr lang="en-US" sz="3600" dirty="0"/>
              <a:t>When does it have to be done?</a:t>
            </a:r>
            <a:br>
              <a:rPr lang="en-US" dirty="0"/>
            </a:br>
            <a:endParaRPr lang="en-US" dirty="0"/>
          </a:p>
        </p:txBody>
      </p:sp>
      <p:sp>
        <p:nvSpPr>
          <p:cNvPr id="3" name="Content Placeholder 2">
            <a:extLst>
              <a:ext uri="{FF2B5EF4-FFF2-40B4-BE49-F238E27FC236}">
                <a16:creationId xmlns:a16="http://schemas.microsoft.com/office/drawing/2014/main" id="{956BEA16-A630-4723-81D8-79794A777349}"/>
              </a:ext>
            </a:extLst>
          </p:cNvPr>
          <p:cNvSpPr>
            <a:spLocks noGrp="1"/>
          </p:cNvSpPr>
          <p:nvPr>
            <p:ph idx="1"/>
          </p:nvPr>
        </p:nvSpPr>
        <p:spPr/>
        <p:txBody>
          <a:bodyPr/>
          <a:lstStyle/>
          <a:p>
            <a:r>
              <a:rPr lang="en-US" dirty="0"/>
              <a:t>As indicated above, the Reapportionment Committee must complete its task by September 15 of the year following the census. If the General Assembly fails to adopt a plan by that deadline, the Reapportionment Commission must prepare a plan by November 30 of that year that is certified by at least five members; the commission’s plan is not subject to General Assembly approval.</a:t>
            </a:r>
          </a:p>
          <a:p>
            <a:endParaRPr lang="en-US" dirty="0"/>
          </a:p>
        </p:txBody>
      </p:sp>
    </p:spTree>
    <p:extLst>
      <p:ext uri="{BB962C8B-B14F-4D97-AF65-F5344CB8AC3E}">
        <p14:creationId xmlns:p14="http://schemas.microsoft.com/office/powerpoint/2010/main" val="59835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BB31C-5552-4ABB-84D4-5E10A098985B}"/>
              </a:ext>
            </a:extLst>
          </p:cNvPr>
          <p:cNvSpPr>
            <a:spLocks noGrp="1"/>
          </p:cNvSpPr>
          <p:nvPr>
            <p:ph type="title"/>
          </p:nvPr>
        </p:nvSpPr>
        <p:spPr/>
        <p:txBody>
          <a:bodyPr>
            <a:normAutofit fontScale="90000"/>
          </a:bodyPr>
          <a:lstStyle/>
          <a:p>
            <a:r>
              <a:rPr lang="en-US" sz="3600" dirty="0"/>
              <a:t>What happens if the Reapportionment Commission does not agree on a plan?</a:t>
            </a:r>
            <a:br>
              <a:rPr lang="en-US" dirty="0"/>
            </a:br>
            <a:endParaRPr lang="en-US" dirty="0"/>
          </a:p>
        </p:txBody>
      </p:sp>
      <p:sp>
        <p:nvSpPr>
          <p:cNvPr id="3" name="Content Placeholder 2">
            <a:extLst>
              <a:ext uri="{FF2B5EF4-FFF2-40B4-BE49-F238E27FC236}">
                <a16:creationId xmlns:a16="http://schemas.microsoft.com/office/drawing/2014/main" id="{68D9F093-8099-4BA9-A7B5-110895EEB253}"/>
              </a:ext>
            </a:extLst>
          </p:cNvPr>
          <p:cNvSpPr>
            <a:spLocks noGrp="1"/>
          </p:cNvSpPr>
          <p:nvPr>
            <p:ph idx="1"/>
          </p:nvPr>
        </p:nvSpPr>
        <p:spPr/>
        <p:txBody>
          <a:bodyPr/>
          <a:lstStyle/>
          <a:p>
            <a:r>
              <a:rPr lang="en-US" dirty="0"/>
              <a:t>If the commission does not agree on a plan, the constitution empowers the state Supreme Court to compel the commission to complete its task. Alternatively, the court can draw the district boundaries itself, which it must do by February 15 of the second year following the decennial census.</a:t>
            </a:r>
          </a:p>
          <a:p>
            <a:endParaRPr lang="en-US" dirty="0"/>
          </a:p>
        </p:txBody>
      </p:sp>
    </p:spTree>
    <p:extLst>
      <p:ext uri="{BB962C8B-B14F-4D97-AF65-F5344CB8AC3E}">
        <p14:creationId xmlns:p14="http://schemas.microsoft.com/office/powerpoint/2010/main" val="2455577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EBB4F-F806-4015-8ABC-80F01E38D238}"/>
              </a:ext>
            </a:extLst>
          </p:cNvPr>
          <p:cNvSpPr>
            <a:spLocks noGrp="1"/>
          </p:cNvSpPr>
          <p:nvPr>
            <p:ph type="title"/>
          </p:nvPr>
        </p:nvSpPr>
        <p:spPr/>
        <p:txBody>
          <a:bodyPr>
            <a:normAutofit fontScale="90000"/>
          </a:bodyPr>
          <a:lstStyle/>
          <a:p>
            <a:r>
              <a:rPr lang="en-US" sz="3600" dirty="0"/>
              <a:t>What are the 2020 redistricting cycle deadlines under the Connecticut Constitution?</a:t>
            </a:r>
            <a:br>
              <a:rPr lang="en-US" dirty="0"/>
            </a:br>
            <a:endParaRPr lang="en-US" dirty="0"/>
          </a:p>
        </p:txBody>
      </p:sp>
      <p:sp>
        <p:nvSpPr>
          <p:cNvPr id="3" name="Content Placeholder 2">
            <a:extLst>
              <a:ext uri="{FF2B5EF4-FFF2-40B4-BE49-F238E27FC236}">
                <a16:creationId xmlns:a16="http://schemas.microsoft.com/office/drawing/2014/main" id="{0BD95F99-7C51-4379-9DC9-9774B4522187}"/>
              </a:ext>
            </a:extLst>
          </p:cNvPr>
          <p:cNvSpPr>
            <a:spLocks noGrp="1"/>
          </p:cNvSpPr>
          <p:nvPr>
            <p:ph idx="1"/>
          </p:nvPr>
        </p:nvSpPr>
        <p:spPr/>
        <p:txBody>
          <a:bodyPr>
            <a:normAutofit fontScale="62500" lnSpcReduction="20000"/>
          </a:bodyPr>
          <a:lstStyle/>
          <a:p>
            <a:r>
              <a:rPr lang="en-US" dirty="0"/>
              <a:t>Deadline Requirement</a:t>
            </a:r>
          </a:p>
          <a:p>
            <a:r>
              <a:rPr lang="en-US" dirty="0"/>
              <a:t>February 15, 2021 -  Legislative leaders appoint an eight-member Reapportionment Committee</a:t>
            </a:r>
          </a:p>
          <a:p>
            <a:r>
              <a:rPr lang="en-US" dirty="0"/>
              <a:t>September 15, 2021 - General Assembly adopts a plan of districting</a:t>
            </a:r>
          </a:p>
          <a:p>
            <a:r>
              <a:rPr lang="en-US" dirty="0"/>
              <a:t>Forthwith after September 15, 2021 - Governor appoints a Reapportionment Commission based on legislative leaders’ designations (if General Assembly fails to adopt a districting plan by September 15)</a:t>
            </a:r>
          </a:p>
          <a:p>
            <a:r>
              <a:rPr lang="en-US" dirty="0"/>
              <a:t>Within 30 days after appointment of Reapportionment Commission - Members select a state elector as the ninth member</a:t>
            </a:r>
          </a:p>
          <a:p>
            <a:r>
              <a:rPr lang="en-US" dirty="0"/>
              <a:t>November 30, 2021 -  Reapportionment Commission submits a certified plan of districting to the secretary of the state</a:t>
            </a:r>
          </a:p>
          <a:p>
            <a:r>
              <a:rPr lang="en-US" dirty="0"/>
              <a:t>Forthwith after November 30, 2021 - Secretary of the state notifies the Chief Justice of the state Supreme Court (if Reapportionment Commission fails to submit a plan by November 30)</a:t>
            </a:r>
          </a:p>
          <a:p>
            <a:r>
              <a:rPr lang="en-US" dirty="0"/>
              <a:t>February 15, 2022 - State Supreme Court files its plan of districting with the secretary of the state</a:t>
            </a:r>
          </a:p>
          <a:p>
            <a:r>
              <a:rPr lang="en-US" dirty="0"/>
              <a:t> *The secretary of the state must forthwith publish the plan at which point it has the full force of law.</a:t>
            </a:r>
          </a:p>
          <a:p>
            <a:endParaRPr lang="en-US" dirty="0"/>
          </a:p>
        </p:txBody>
      </p:sp>
    </p:spTree>
    <p:extLst>
      <p:ext uri="{BB962C8B-B14F-4D97-AF65-F5344CB8AC3E}">
        <p14:creationId xmlns:p14="http://schemas.microsoft.com/office/powerpoint/2010/main" val="78527318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63</TotalTime>
  <Words>1973</Words>
  <Application>Microsoft Office PowerPoint</Application>
  <PresentationFormat>Widescreen</PresentationFormat>
  <Paragraphs>81</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Garamond</vt:lpstr>
      <vt:lpstr>Organic</vt:lpstr>
      <vt:lpstr>Redistricting</vt:lpstr>
      <vt:lpstr>Why does the General Assembly redraw Congressional and legislative district lines every 10 years? </vt:lpstr>
      <vt:lpstr>Why does the General Assembly redraw Congressional and legislative district lines every 10 years? </vt:lpstr>
      <vt:lpstr>Who draws the lines? </vt:lpstr>
      <vt:lpstr>STATE LEGAL AUTHORITY </vt:lpstr>
      <vt:lpstr>Process Overview</vt:lpstr>
      <vt:lpstr>When does it have to be done? </vt:lpstr>
      <vt:lpstr>What happens if the Reapportionment Commission does not agree on a plan? </vt:lpstr>
      <vt:lpstr>What are the 2020 redistricting cycle deadlines under the Connecticut Constitution? </vt:lpstr>
      <vt:lpstr>Information for Registrars and Local Officials </vt:lpstr>
      <vt:lpstr>Local Impact – In General </vt:lpstr>
      <vt:lpstr>Local Impact – In General</vt:lpstr>
      <vt:lpstr>Generally, town can be broken into three categories with regard to redistricting: </vt:lpstr>
      <vt:lpstr>Town Committees </vt:lpstr>
      <vt:lpstr>Municipal Office  </vt:lpstr>
      <vt:lpstr>Election Results </vt:lpstr>
      <vt:lpstr>2022 Crossover </vt:lpstr>
      <vt:lpstr>Resources - Data</vt:lpstr>
      <vt:lpstr>Resources – The Plan</vt:lpstr>
      <vt:lpstr>Resources - Maps</vt:lpstr>
      <vt:lpstr>Resources - Maps</vt:lpstr>
      <vt:lpstr>Fundamentals - Maps</vt:lpstr>
      <vt:lpstr>Using CVRS – before you start</vt:lpstr>
      <vt:lpstr>CVRS - Start</vt:lpstr>
      <vt:lpstr>CVRS – Start Date </vt:lpstr>
      <vt:lpstr>CVRS – Step #1 Establish Polls</vt:lpstr>
      <vt:lpstr>CVRS – Step #2</vt:lpstr>
      <vt:lpstr>CVRS – Step #3</vt:lpstr>
      <vt:lpstr>CVRS – Final Step - Complete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Redistricting</dc:title>
  <dc:creator>Bromley, Ted</dc:creator>
  <cp:lastModifiedBy>Bromley, Ted</cp:lastModifiedBy>
  <cp:revision>2</cp:revision>
  <dcterms:created xsi:type="dcterms:W3CDTF">2021-02-09T18:15:39Z</dcterms:created>
  <dcterms:modified xsi:type="dcterms:W3CDTF">2021-12-13T14:42:57Z</dcterms:modified>
</cp:coreProperties>
</file>