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717" r:id="rId2"/>
    <p:sldMasterId id="2147483727" r:id="rId3"/>
    <p:sldMasterId id="2147483745" r:id="rId4"/>
    <p:sldMasterId id="2147483749" r:id="rId5"/>
    <p:sldMasterId id="2147483759" r:id="rId6"/>
    <p:sldMasterId id="2147483997" r:id="rId7"/>
    <p:sldMasterId id="2147484082" r:id="rId8"/>
  </p:sldMasterIdLst>
  <p:notesMasterIdLst>
    <p:notesMasterId r:id="rId20"/>
  </p:notesMasterIdLst>
  <p:handoutMasterIdLst>
    <p:handoutMasterId r:id="rId21"/>
  </p:handoutMasterIdLst>
  <p:sldIdLst>
    <p:sldId id="503" r:id="rId9"/>
    <p:sldId id="541" r:id="rId10"/>
    <p:sldId id="822" r:id="rId11"/>
    <p:sldId id="327" r:id="rId12"/>
    <p:sldId id="786" r:id="rId13"/>
    <p:sldId id="458" r:id="rId14"/>
    <p:sldId id="823" r:id="rId15"/>
    <p:sldId id="824" r:id="rId16"/>
    <p:sldId id="798" r:id="rId17"/>
    <p:sldId id="825" r:id="rId18"/>
    <p:sldId id="335" r:id="rId1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Marjavi" initials="AM"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208"/>
    <a:srgbClr val="0066FF"/>
    <a:srgbClr val="E98A00"/>
    <a:srgbClr val="EEDCE8"/>
    <a:srgbClr val="CC99FF"/>
    <a:srgbClr val="E8E2E5"/>
    <a:srgbClr val="E6E0EA"/>
    <a:srgbClr val="E8E2E8"/>
    <a:srgbClr val="73B967"/>
    <a:srgbClr val="67C9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29" autoAdjust="0"/>
    <p:restoredTop sz="78670" autoAdjust="0"/>
  </p:normalViewPr>
  <p:slideViewPr>
    <p:cSldViewPr>
      <p:cViewPr varScale="1">
        <p:scale>
          <a:sx n="104" d="100"/>
          <a:sy n="104" d="100"/>
        </p:scale>
        <p:origin x="153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824" y="-1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6725"/>
          </a:xfrm>
          <a:prstGeom prst="rect">
            <a:avLst/>
          </a:prstGeom>
        </p:spPr>
        <p:txBody>
          <a:bodyPr vert="horz" lIns="91440" tIns="45720" rIns="91440" bIns="45720" rtlCol="0"/>
          <a:lstStyle>
            <a:lvl1pPr algn="r">
              <a:defRPr sz="1200"/>
            </a:lvl1pPr>
          </a:lstStyle>
          <a:p>
            <a:fld id="{2AB8ABC8-ECB6-4003-A262-37BEC169A035}" type="datetimeFigureOut">
              <a:rPr lang="en-US" smtClean="0"/>
              <a:t>10/24/2019</a:t>
            </a:fld>
            <a:endParaRPr lang="en-US"/>
          </a:p>
        </p:txBody>
      </p:sp>
      <p:sp>
        <p:nvSpPr>
          <p:cNvPr id="4" name="Footer Placeholder 3"/>
          <p:cNvSpPr>
            <a:spLocks noGrp="1"/>
          </p:cNvSpPr>
          <p:nvPr>
            <p:ph type="ftr" sz="quarter" idx="2"/>
          </p:nvPr>
        </p:nvSpPr>
        <p:spPr>
          <a:xfrm>
            <a:off x="1" y="8829676"/>
            <a:ext cx="2972421"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676"/>
            <a:ext cx="2972421" cy="466725"/>
          </a:xfrm>
          <a:prstGeom prst="rect">
            <a:avLst/>
          </a:prstGeom>
        </p:spPr>
        <p:txBody>
          <a:bodyPr vert="horz" lIns="91440" tIns="45720" rIns="91440" bIns="45720" rtlCol="0" anchor="b"/>
          <a:lstStyle>
            <a:lvl1pPr algn="r">
              <a:defRPr sz="1200"/>
            </a:lvl1pPr>
          </a:lstStyle>
          <a:p>
            <a:fld id="{80E2D5E8-4583-40FD-B01D-6D9BB31A05A0}" type="slidenum">
              <a:rPr lang="en-US" smtClean="0"/>
              <a:t>‹#›</a:t>
            </a:fld>
            <a:endParaRPr lang="en-US"/>
          </a:p>
        </p:txBody>
      </p:sp>
    </p:spTree>
    <p:extLst>
      <p:ext uri="{BB962C8B-B14F-4D97-AF65-F5344CB8AC3E}">
        <p14:creationId xmlns:p14="http://schemas.microsoft.com/office/powerpoint/2010/main" val="2154295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52400" y="0"/>
            <a:ext cx="6400800" cy="464820"/>
          </a:xfrm>
          <a:prstGeom prst="rect">
            <a:avLst/>
          </a:prstGeom>
        </p:spPr>
        <p:txBody>
          <a:bodyPr vert="horz" lIns="93177" tIns="46589" rIns="93177" bIns="46589" rtlCol="0"/>
          <a:lstStyle>
            <a:lvl1pPr algn="l">
              <a:defRPr sz="1000"/>
            </a:lvl1pPr>
          </a:lstStyle>
          <a:p>
            <a:pPr algn="ctr"/>
            <a:r>
              <a:rPr lang="en-US" b="1" dirty="0">
                <a:solidFill>
                  <a:schemeClr val="tx1">
                    <a:lumMod val="65000"/>
                    <a:lumOff val="35000"/>
                  </a:schemeClr>
                </a:solidFill>
                <a:latin typeface="Arial" pitchFamily="34" charset="0"/>
                <a:cs typeface="Arial" pitchFamily="34" charset="0"/>
              </a:rPr>
              <a:t>Trauma Informed Approaches to Address IPV and Human Trafficking in Community Health Centers</a:t>
            </a:r>
          </a:p>
          <a:p>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r>
              <a:rPr lang="en-US" dirty="0"/>
              <a:t>Futures Without Violence ©2018</a:t>
            </a:r>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solidFill>
                  <a:schemeClr val="tx1"/>
                </a:solidFill>
              </a:defRPr>
            </a:lvl1pPr>
          </a:lstStyle>
          <a:p>
            <a:fld id="{EC35F8C5-8F2E-49E8-9825-D8195493308F}" type="slidenum">
              <a:rPr lang="en-US" smtClean="0"/>
              <a:pPr/>
              <a:t>‹#›</a:t>
            </a:fld>
            <a:endParaRPr lang="en-US" dirty="0"/>
          </a:p>
        </p:txBody>
      </p:sp>
    </p:spTree>
    <p:extLst>
      <p:ext uri="{BB962C8B-B14F-4D97-AF65-F5344CB8AC3E}">
        <p14:creationId xmlns:p14="http://schemas.microsoft.com/office/powerpoint/2010/main" val="3318047152"/>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Arial  "/>
        <a:ea typeface="+mn-ea"/>
        <a:cs typeface="+mn-cs"/>
      </a:defRPr>
    </a:lvl1pPr>
    <a:lvl2pPr marL="457200" algn="l" defTabSz="914400" rtl="0" eaLnBrk="1" latinLnBrk="0" hangingPunct="1">
      <a:defRPr sz="1100" kern="1200">
        <a:solidFill>
          <a:schemeClr val="tx1"/>
        </a:solidFill>
        <a:latin typeface="Arial  "/>
        <a:ea typeface="+mn-ea"/>
        <a:cs typeface="+mn-cs"/>
      </a:defRPr>
    </a:lvl2pPr>
    <a:lvl3pPr marL="914400" algn="l" defTabSz="914400" rtl="0" eaLnBrk="1" latinLnBrk="0" hangingPunct="1">
      <a:defRPr sz="1100" kern="1200">
        <a:solidFill>
          <a:schemeClr val="tx1"/>
        </a:solidFill>
        <a:latin typeface="Arial  "/>
        <a:ea typeface="+mn-ea"/>
        <a:cs typeface="+mn-cs"/>
      </a:defRPr>
    </a:lvl3pPr>
    <a:lvl4pPr marL="1371600" algn="l" defTabSz="914400" rtl="0" eaLnBrk="1" latinLnBrk="0" hangingPunct="1">
      <a:defRPr sz="1100" kern="1200">
        <a:solidFill>
          <a:schemeClr val="tx1"/>
        </a:solidFill>
        <a:latin typeface="Arial  "/>
        <a:ea typeface="+mn-ea"/>
        <a:cs typeface="+mn-cs"/>
      </a:defRPr>
    </a:lvl4pPr>
    <a:lvl5pPr marL="1828800" algn="l" defTabSz="914400" rtl="0" eaLnBrk="1" latinLnBrk="0" hangingPunct="1">
      <a:defRPr sz="1100" kern="1200">
        <a:solidFill>
          <a:schemeClr val="tx1"/>
        </a:solidFill>
        <a:latin typeface="Arial  "/>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ealthcaretoolbox.org/self-care-for-providers.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Shape 508"/>
          <p:cNvSpPr>
            <a:spLocks noGrp="1" noRot="1" noChangeAspect="1"/>
          </p:cNvSpPr>
          <p:nvPr>
            <p:ph type="sldImg"/>
          </p:nvPr>
        </p:nvSpPr>
        <p:spPr>
          <a:prstGeom prst="rect">
            <a:avLst/>
          </a:prstGeom>
        </p:spPr>
        <p:txBody>
          <a:bodyPr/>
          <a:lstStyle/>
          <a:p>
            <a:pPr lvl="0"/>
            <a:endParaRPr dirty="0"/>
          </a:p>
        </p:txBody>
      </p:sp>
      <p:sp>
        <p:nvSpPr>
          <p:cNvPr id="509" name="Shape 509"/>
          <p:cNvSpPr>
            <a:spLocks noGrp="1"/>
          </p:cNvSpPr>
          <p:nvPr>
            <p:ph type="body" sz="quarter" idx="1"/>
          </p:nvPr>
        </p:nvSpPr>
        <p:spPr>
          <a:prstGeom prst="rect">
            <a:avLst/>
          </a:prstGeom>
        </p:spPr>
        <p:txBody>
          <a:bodyPr/>
          <a:lstStyle/>
          <a:p>
            <a:pPr>
              <a:lnSpc>
                <a:spcPct val="114000"/>
              </a:lnSpc>
              <a:spcAft>
                <a:spcPts val="611"/>
              </a:spcAft>
              <a:defRPr sz="1800"/>
            </a:pPr>
            <a:r>
              <a:rPr lang="en-US" sz="1100" b="1" dirty="0">
                <a:solidFill>
                  <a:schemeClr val="tx1">
                    <a:lumMod val="65000"/>
                    <a:lumOff val="35000"/>
                  </a:schemeClr>
                </a:solidFill>
                <a:latin typeface="Arial  "/>
                <a:ea typeface="Arial"/>
                <a:cs typeface="Arial" panose="020B0604020202020204" pitchFamily="34" charset="0"/>
                <a:sym typeface="Arial"/>
              </a:rPr>
              <a:t>Notes to Trainer:  </a:t>
            </a:r>
            <a:r>
              <a:rPr lang="en-US" sz="1100" dirty="0">
                <a:solidFill>
                  <a:schemeClr val="tx1">
                    <a:lumMod val="65000"/>
                    <a:lumOff val="35000"/>
                  </a:schemeClr>
                </a:solidFill>
                <a:latin typeface="Arial  "/>
                <a:ea typeface="Arial"/>
                <a:cs typeface="Arial" panose="020B0604020202020204" pitchFamily="34" charset="0"/>
                <a:sym typeface="Arial"/>
              </a:rPr>
              <a:t>Share with the audience: “W</a:t>
            </a:r>
            <a:r>
              <a:rPr sz="1100" dirty="0">
                <a:solidFill>
                  <a:schemeClr val="tx1">
                    <a:lumMod val="65000"/>
                    <a:lumOff val="35000"/>
                  </a:schemeClr>
                </a:solidFill>
                <a:latin typeface="Arial  "/>
                <a:ea typeface="Arial"/>
                <a:cs typeface="Arial" panose="020B0604020202020204" pitchFamily="34" charset="0"/>
                <a:sym typeface="Arial"/>
              </a:rPr>
              <a:t>orking with </a:t>
            </a:r>
            <a:r>
              <a:rPr lang="en-US" sz="1100" dirty="0">
                <a:solidFill>
                  <a:schemeClr val="tx1">
                    <a:lumMod val="65000"/>
                    <a:lumOff val="35000"/>
                  </a:schemeClr>
                </a:solidFill>
                <a:latin typeface="Arial  "/>
                <a:ea typeface="Arial"/>
                <a:cs typeface="Arial" panose="020B0604020202020204" pitchFamily="34" charset="0"/>
                <a:sym typeface="Arial"/>
              </a:rPr>
              <a:t>patients </a:t>
            </a:r>
            <a:r>
              <a:rPr sz="1100" dirty="0">
                <a:solidFill>
                  <a:schemeClr val="tx1">
                    <a:lumMod val="65000"/>
                    <a:lumOff val="35000"/>
                  </a:schemeClr>
                </a:solidFill>
                <a:latin typeface="Arial  "/>
                <a:ea typeface="Arial"/>
                <a:cs typeface="Arial" panose="020B0604020202020204" pitchFamily="34" charset="0"/>
                <a:sym typeface="Arial"/>
              </a:rPr>
              <a:t>who experience trauma can affect </a:t>
            </a:r>
            <a:r>
              <a:rPr lang="en-US" sz="1100" dirty="0">
                <a:solidFill>
                  <a:schemeClr val="tx1">
                    <a:lumMod val="65000"/>
                    <a:lumOff val="35000"/>
                  </a:schemeClr>
                </a:solidFill>
                <a:latin typeface="Arial  "/>
                <a:ea typeface="Arial"/>
                <a:cs typeface="Arial" panose="020B0604020202020204" pitchFamily="34" charset="0"/>
                <a:sym typeface="Arial"/>
              </a:rPr>
              <a:t>us as health care and service </a:t>
            </a:r>
            <a:r>
              <a:rPr sz="1100" dirty="0">
                <a:solidFill>
                  <a:schemeClr val="tx1">
                    <a:lumMod val="65000"/>
                    <a:lumOff val="35000"/>
                  </a:schemeClr>
                </a:solidFill>
                <a:latin typeface="Arial  "/>
                <a:ea typeface="Arial"/>
                <a:cs typeface="Arial" panose="020B0604020202020204" pitchFamily="34" charset="0"/>
                <a:sym typeface="Arial"/>
              </a:rPr>
              <a:t>provider</a:t>
            </a:r>
            <a:r>
              <a:rPr lang="en-US" sz="1100" dirty="0">
                <a:solidFill>
                  <a:schemeClr val="tx1">
                    <a:lumMod val="65000"/>
                    <a:lumOff val="35000"/>
                  </a:schemeClr>
                </a:solidFill>
                <a:latin typeface="Arial  "/>
                <a:ea typeface="Arial"/>
                <a:cs typeface="Arial" panose="020B0604020202020204" pitchFamily="34" charset="0"/>
                <a:sym typeface="Arial"/>
              </a:rPr>
              <a:t>s</a:t>
            </a:r>
            <a:r>
              <a:rPr sz="1100" dirty="0">
                <a:solidFill>
                  <a:schemeClr val="tx1">
                    <a:lumMod val="65000"/>
                    <a:lumOff val="35000"/>
                  </a:schemeClr>
                </a:solidFill>
                <a:latin typeface="Arial  "/>
                <a:ea typeface="Arial"/>
                <a:cs typeface="Arial" panose="020B0604020202020204" pitchFamily="34" charset="0"/>
                <a:sym typeface="Arial"/>
              </a:rPr>
              <a:t>, </a:t>
            </a:r>
            <a:r>
              <a:rPr lang="en-US" sz="1100" dirty="0">
                <a:solidFill>
                  <a:schemeClr val="tx1">
                    <a:lumMod val="65000"/>
                    <a:lumOff val="35000"/>
                  </a:schemeClr>
                </a:solidFill>
                <a:latin typeface="Arial  "/>
                <a:ea typeface="Arial"/>
                <a:cs typeface="Arial" panose="020B0604020202020204" pitchFamily="34" charset="0"/>
                <a:sym typeface="Arial"/>
              </a:rPr>
              <a:t>leading to</a:t>
            </a:r>
            <a:r>
              <a:rPr sz="1100" dirty="0">
                <a:solidFill>
                  <a:schemeClr val="tx1">
                    <a:lumMod val="65000"/>
                    <a:lumOff val="35000"/>
                  </a:schemeClr>
                </a:solidFill>
                <a:latin typeface="Arial  "/>
                <a:ea typeface="Arial"/>
                <a:cs typeface="Arial" panose="020B0604020202020204" pitchFamily="34" charset="0"/>
                <a:sym typeface="Arial"/>
              </a:rPr>
              <a:t> </a:t>
            </a:r>
            <a:r>
              <a:rPr lang="en-US" sz="1100" dirty="0">
                <a:solidFill>
                  <a:schemeClr val="tx1">
                    <a:lumMod val="65000"/>
                    <a:lumOff val="35000"/>
                  </a:schemeClr>
                </a:solidFill>
                <a:latin typeface="Arial  "/>
                <a:ea typeface="Arial"/>
                <a:cs typeface="Arial" panose="020B0604020202020204" pitchFamily="34" charset="0"/>
                <a:sym typeface="Arial"/>
              </a:rPr>
              <a:t>vicarious and </a:t>
            </a:r>
            <a:r>
              <a:rPr sz="1100" dirty="0">
                <a:solidFill>
                  <a:schemeClr val="tx1">
                    <a:lumMod val="65000"/>
                    <a:lumOff val="35000"/>
                  </a:schemeClr>
                </a:solidFill>
                <a:latin typeface="Arial  "/>
                <a:ea typeface="Arial"/>
                <a:cs typeface="Arial" panose="020B0604020202020204" pitchFamily="34" charset="0"/>
                <a:sym typeface="Arial"/>
              </a:rPr>
              <a:t>secondary traumatic stress. This </a:t>
            </a:r>
            <a:r>
              <a:rPr lang="en-US" sz="1100" dirty="0" smtClean="0">
                <a:solidFill>
                  <a:schemeClr val="tx1">
                    <a:lumMod val="65000"/>
                    <a:lumOff val="35000"/>
                  </a:schemeClr>
                </a:solidFill>
                <a:latin typeface="Arial  "/>
                <a:ea typeface="Arial"/>
                <a:cs typeface="Arial" panose="020B0604020202020204" pitchFamily="34" charset="0"/>
                <a:sym typeface="Arial"/>
              </a:rPr>
              <a:t>will be an overview of organizational </a:t>
            </a:r>
            <a:r>
              <a:rPr sz="1100" dirty="0">
                <a:solidFill>
                  <a:schemeClr val="tx1">
                    <a:lumMod val="65000"/>
                    <a:lumOff val="35000"/>
                  </a:schemeClr>
                </a:solidFill>
                <a:latin typeface="Arial  "/>
                <a:ea typeface="Arial"/>
                <a:cs typeface="Arial" panose="020B0604020202020204" pitchFamily="34" charset="0"/>
                <a:sym typeface="Arial"/>
              </a:rPr>
              <a:t>strategies for </a:t>
            </a:r>
            <a:r>
              <a:rPr lang="en-US" sz="1100" dirty="0">
                <a:solidFill>
                  <a:schemeClr val="tx1">
                    <a:lumMod val="65000"/>
                    <a:lumOff val="35000"/>
                  </a:schemeClr>
                </a:solidFill>
                <a:latin typeface="Arial  "/>
                <a:ea typeface="Arial"/>
                <a:cs typeface="Arial" panose="020B0604020202020204" pitchFamily="34" charset="0"/>
                <a:sym typeface="Arial"/>
              </a:rPr>
              <a:t>community health centers to promote trauma-informed workplaces.”</a:t>
            </a:r>
            <a:endParaRPr sz="1100" dirty="0">
              <a:solidFill>
                <a:schemeClr val="tx1">
                  <a:lumMod val="65000"/>
                  <a:lumOff val="35000"/>
                </a:schemeClr>
              </a:solidFill>
              <a:latin typeface="Arial  "/>
              <a:ea typeface="Arial"/>
              <a:cs typeface="Arial" panose="020B0604020202020204" pitchFamily="34" charset="0"/>
              <a:sym typeface="Arial"/>
            </a:endParaRPr>
          </a:p>
        </p:txBody>
      </p:sp>
      <p:sp>
        <p:nvSpPr>
          <p:cNvPr id="4" name="Slide Number Placeholder 3"/>
          <p:cNvSpPr>
            <a:spLocks noGrp="1"/>
          </p:cNvSpPr>
          <p:nvPr>
            <p:ph type="sldNum" sz="quarter" idx="5"/>
          </p:nvPr>
        </p:nvSpPr>
        <p:spPr>
          <a:xfrm>
            <a:off x="3884613" y="8829967"/>
            <a:ext cx="2971800" cy="464820"/>
          </a:xfrm>
        </p:spPr>
        <p:txBody>
          <a:bodyPr/>
          <a:lstStyle/>
          <a:p>
            <a:pPr>
              <a:defRPr/>
            </a:pPr>
            <a:r>
              <a:rPr lang="en-US" dirty="0" smtClean="0"/>
              <a:t>10</a:t>
            </a:r>
            <a:endParaRPr lang="en-US" dirty="0"/>
          </a:p>
        </p:txBody>
      </p:sp>
    </p:spTree>
    <p:extLst>
      <p:ext uri="{BB962C8B-B14F-4D97-AF65-F5344CB8AC3E}">
        <p14:creationId xmlns:p14="http://schemas.microsoft.com/office/powerpoint/2010/main" val="938072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leadership of the organization support and invest in implementing TIC</a:t>
            </a:r>
          </a:p>
          <a:p>
            <a:pPr marL="228600" indent="-228600">
              <a:buAutoNum type="arabicPeriod"/>
            </a:pPr>
            <a:r>
              <a:rPr lang="en-US" dirty="0" smtClean="0"/>
              <a:t>Written policies and protocols establishing TIC as an essential part of the organizational mission</a:t>
            </a:r>
          </a:p>
          <a:p>
            <a:pPr marL="228600" indent="-228600">
              <a:buAutoNum type="arabicPeriod"/>
            </a:pPr>
            <a:r>
              <a:rPr lang="en-US" dirty="0" smtClean="0"/>
              <a:t>Organization ensures that the physical environment</a:t>
            </a:r>
            <a:r>
              <a:rPr lang="en-US" baseline="0" dirty="0" smtClean="0"/>
              <a:t> promotes safety and collaboration</a:t>
            </a:r>
          </a:p>
          <a:p>
            <a:pPr marL="228600" indent="-228600">
              <a:buAutoNum type="arabicPeriod"/>
            </a:pPr>
            <a:r>
              <a:rPr lang="en-US" baseline="0" dirty="0" smtClean="0"/>
              <a:t>Engage and involve people in recovery, trauma survivors, people receiving services and family members to have a significant voice in all areas of the organizational functioning</a:t>
            </a:r>
          </a:p>
          <a:p>
            <a:pPr marL="228600" indent="-228600">
              <a:buAutoNum type="arabicPeriod"/>
            </a:pPr>
            <a:r>
              <a:rPr lang="en-US" dirty="0" smtClean="0"/>
              <a:t>People with significant</a:t>
            </a:r>
            <a:r>
              <a:rPr lang="en-US" baseline="0" dirty="0" smtClean="0"/>
              <a:t> trauma histories often present with a complexity of needs, crossing various sectors. Be sure to be referring and collaborating with trauma informed services</a:t>
            </a:r>
          </a:p>
          <a:p>
            <a:pPr marL="228600" indent="-228600">
              <a:buAutoNum type="arabicPeriod"/>
            </a:pPr>
            <a:r>
              <a:rPr lang="en-US" baseline="0" dirty="0" smtClean="0"/>
              <a:t>Screening and assessing for trauma, and making appropriate treatment recommendations</a:t>
            </a:r>
          </a:p>
          <a:p>
            <a:pPr marL="228600" indent="-228600">
              <a:buAutoNum type="arabicPeriod"/>
            </a:pPr>
            <a:r>
              <a:rPr lang="en-US" baseline="0" dirty="0" smtClean="0"/>
              <a:t>On going training on trauma and peer support for all in the organization</a:t>
            </a:r>
          </a:p>
          <a:p>
            <a:pPr marL="228600" indent="-228600">
              <a:buAutoNum type="arabicPeriod"/>
            </a:pPr>
            <a:r>
              <a:rPr lang="en-US" baseline="0" dirty="0" smtClean="0"/>
              <a:t>Ongoing assessment, tracking, and monitoring of trauma-informed principles and use of appropriate screening, assessment, and treatment</a:t>
            </a:r>
          </a:p>
          <a:p>
            <a:pPr marL="228600" indent="-228600">
              <a:buAutoNum type="arabicPeriod"/>
            </a:pPr>
            <a:r>
              <a:rPr lang="en-US" baseline="0" dirty="0" smtClean="0"/>
              <a:t>Financing available to support a trauma informed approach, including staff training, development of safe facilities, establishment of peer-support, provision of appropriate screening, assessment and treatment, and cross agency collaborations</a:t>
            </a:r>
          </a:p>
          <a:p>
            <a:pPr marL="228600" indent="-228600">
              <a:buAutoNum type="arabicPeriod"/>
            </a:pPr>
            <a:r>
              <a:rPr lang="en-US" baseline="0" dirty="0" smtClean="0"/>
              <a:t>Evaluation service or program implementation and effectiveness</a:t>
            </a:r>
            <a:endParaRPr lang="en-US" dirty="0"/>
          </a:p>
        </p:txBody>
      </p:sp>
      <p:sp>
        <p:nvSpPr>
          <p:cNvPr id="4" name="Slide Number Placeholder 3"/>
          <p:cNvSpPr>
            <a:spLocks noGrp="1"/>
          </p:cNvSpPr>
          <p:nvPr>
            <p:ph type="sldNum" sz="quarter" idx="10"/>
          </p:nvPr>
        </p:nvSpPr>
        <p:spPr/>
        <p:txBody>
          <a:bodyPr/>
          <a:lstStyle/>
          <a:p>
            <a:fld id="{EC35F8C5-8F2E-49E8-9825-D8195493308F}" type="slidenum">
              <a:rPr lang="en-US" smtClean="0"/>
              <a:pPr/>
              <a:t>10</a:t>
            </a:fld>
            <a:endParaRPr lang="en-US" dirty="0"/>
          </a:p>
        </p:txBody>
      </p:sp>
    </p:spTree>
    <p:extLst>
      <p:ext uri="{BB962C8B-B14F-4D97-AF65-F5344CB8AC3E}">
        <p14:creationId xmlns:p14="http://schemas.microsoft.com/office/powerpoint/2010/main" val="2781763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0238" y="-4763"/>
            <a:ext cx="5613400" cy="4211638"/>
          </a:xfrm>
        </p:spPr>
      </p:sp>
      <p:sp>
        <p:nvSpPr>
          <p:cNvPr id="3" name="Notes Placeholder 2"/>
          <p:cNvSpPr>
            <a:spLocks noGrp="1"/>
          </p:cNvSpPr>
          <p:nvPr>
            <p:ph type="body" idx="1"/>
          </p:nvPr>
        </p:nvSpPr>
        <p:spPr>
          <a:xfrm>
            <a:off x="665691" y="4416426"/>
            <a:ext cx="5512750" cy="4183063"/>
          </a:xfrm>
        </p:spPr>
        <p:txBody>
          <a:bodyPr>
            <a:normAutofit/>
          </a:bodyPr>
          <a:lstStyle/>
          <a:p>
            <a:pPr defTabSz="465861">
              <a:defRPr/>
            </a:pPr>
            <a:r>
              <a:rPr lang="en-US" sz="1100" b="1" dirty="0">
                <a:solidFill>
                  <a:schemeClr val="tx1">
                    <a:lumMod val="65000"/>
                    <a:lumOff val="35000"/>
                  </a:schemeClr>
                </a:solidFill>
                <a:latin typeface="Arial" panose="020B0604020202020204" pitchFamily="34" charset="0"/>
                <a:cs typeface="Arial" panose="020B0604020202020204" pitchFamily="34" charset="0"/>
              </a:rPr>
              <a:t>Notes to </a:t>
            </a:r>
            <a:r>
              <a:rPr lang="en-US" sz="1100" b="1" dirty="0" smtClean="0">
                <a:solidFill>
                  <a:schemeClr val="tx1">
                    <a:lumMod val="65000"/>
                    <a:lumOff val="35000"/>
                  </a:schemeClr>
                </a:solidFill>
                <a:latin typeface="Arial" panose="020B0604020202020204" pitchFamily="34" charset="0"/>
                <a:cs typeface="Arial" panose="020B0604020202020204" pitchFamily="34" charset="0"/>
              </a:rPr>
              <a:t>trainer: </a:t>
            </a:r>
            <a:r>
              <a:rPr lang="en-US" dirty="0" smtClean="0"/>
              <a:t>This handout provides a brief overview and framework for understanding the impact of trauma on survivors, communities, and those who serve them—and how this builds strong organizations and sexual assault services that are responsive to those needs.</a:t>
            </a:r>
            <a:endParaRPr lang="en-US" sz="1100" dirty="0">
              <a:solidFill>
                <a:schemeClr val="tx1">
                  <a:lumMod val="65000"/>
                  <a:lumOff val="35000"/>
                </a:schemeClr>
              </a:solidFill>
              <a:latin typeface="Arial" panose="020B0604020202020204" pitchFamily="34" charset="0"/>
              <a:cs typeface="Arial" panose="020B0604020202020204" pitchFamily="34" charset="0"/>
            </a:endParaRPr>
          </a:p>
          <a:p>
            <a:pPr lvl="0">
              <a:lnSpc>
                <a:spcPct val="114000"/>
              </a:lnSpc>
              <a:defRPr sz="1800"/>
            </a:pPr>
            <a:endParaRPr lang="en-US" sz="1100" dirty="0">
              <a:solidFill>
                <a:schemeClr val="tx1">
                  <a:lumMod val="65000"/>
                  <a:lumOff val="35000"/>
                </a:schemeClr>
              </a:solidFill>
              <a:latin typeface="Arial" panose="020B0604020202020204" pitchFamily="34" charset="0"/>
              <a:ea typeface="Arial"/>
              <a:cs typeface="Arial" panose="020B0604020202020204" pitchFamily="34" charset="0"/>
              <a:sym typeface="Arial"/>
            </a:endParaRPr>
          </a:p>
          <a:p>
            <a:pPr marL="171450" indent="-171450" defTabSz="931774">
              <a:buFont typeface="Arial" panose="020B0604020202020204" pitchFamily="34" charset="0"/>
              <a:buChar char="•"/>
              <a:defRPr sz="1800"/>
            </a:pPr>
            <a:r>
              <a:rPr lang="en-US" sz="1100" dirty="0">
                <a:solidFill>
                  <a:schemeClr val="tx1">
                    <a:lumMod val="65000"/>
                    <a:lumOff val="35000"/>
                  </a:schemeClr>
                </a:solidFill>
                <a:latin typeface="Arial" panose="020B0604020202020204" pitchFamily="34" charset="0"/>
                <a:ea typeface="Arial"/>
                <a:cs typeface="Arial" panose="020B0604020202020204" pitchFamily="34" charset="0"/>
                <a:sym typeface="Arial"/>
              </a:rPr>
              <a:t>Katherine T. Volk, Kathleen Guarino, Megan Edson Grandin, and Rose </a:t>
            </a:r>
            <a:r>
              <a:rPr lang="en-US" sz="1100" dirty="0" err="1">
                <a:solidFill>
                  <a:schemeClr val="tx1">
                    <a:lumMod val="65000"/>
                    <a:lumOff val="35000"/>
                  </a:schemeClr>
                </a:solidFill>
                <a:latin typeface="Arial" panose="020B0604020202020204" pitchFamily="34" charset="0"/>
                <a:ea typeface="Arial"/>
                <a:cs typeface="Arial" panose="020B0604020202020204" pitchFamily="34" charset="0"/>
                <a:sym typeface="Arial"/>
              </a:rPr>
              <a:t>Clervil</a:t>
            </a:r>
            <a:r>
              <a:rPr lang="en-US" sz="1100" dirty="0">
                <a:solidFill>
                  <a:schemeClr val="tx1">
                    <a:lumMod val="65000"/>
                    <a:lumOff val="35000"/>
                  </a:schemeClr>
                </a:solidFill>
                <a:latin typeface="Arial" panose="020B0604020202020204" pitchFamily="34" charset="0"/>
                <a:ea typeface="Arial"/>
                <a:cs typeface="Arial" panose="020B0604020202020204" pitchFamily="34" charset="0"/>
                <a:sym typeface="Arial"/>
              </a:rPr>
              <a:t>, </a:t>
            </a:r>
            <a:r>
              <a:rPr lang="en-US" sz="1100" i="1" dirty="0">
                <a:solidFill>
                  <a:schemeClr val="tx1">
                    <a:lumMod val="65000"/>
                    <a:lumOff val="35000"/>
                  </a:schemeClr>
                </a:solidFill>
                <a:latin typeface="Arial" panose="020B0604020202020204" pitchFamily="34" charset="0"/>
                <a:ea typeface="Arial"/>
                <a:cs typeface="Arial" panose="020B0604020202020204" pitchFamily="34" charset="0"/>
                <a:sym typeface="Arial"/>
              </a:rPr>
              <a:t>What About You?: A Workbook for Those Who Work with Others</a:t>
            </a:r>
            <a:r>
              <a:rPr lang="en-US" sz="1100" dirty="0">
                <a:solidFill>
                  <a:schemeClr val="tx1">
                    <a:lumMod val="65000"/>
                    <a:lumOff val="35000"/>
                  </a:schemeClr>
                </a:solidFill>
                <a:latin typeface="Arial" panose="020B0604020202020204" pitchFamily="34" charset="0"/>
                <a:ea typeface="Arial"/>
                <a:cs typeface="Arial" panose="020B0604020202020204" pitchFamily="34" charset="0"/>
                <a:sym typeface="Arial"/>
              </a:rPr>
              <a:t>, (2008) The National Center on Family Homelessness (p.36-37) http://508.center4si.com/SelfCareforCareGivers.pdf</a:t>
            </a:r>
          </a:p>
          <a:p>
            <a:pPr marL="171450" marR="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en-US" sz="1100" dirty="0">
                <a:solidFill>
                  <a:schemeClr val="tx1">
                    <a:lumMod val="65000"/>
                    <a:lumOff val="35000"/>
                  </a:schemeClr>
                </a:solidFill>
                <a:latin typeface="Arial" panose="020B0604020202020204" pitchFamily="34" charset="0"/>
                <a:cs typeface="Arial" panose="020B0604020202020204" pitchFamily="34" charset="0"/>
              </a:rPr>
              <a:t>For more information on burnout and strategies for self-care see: http://www.joyfulheartfoundation.org/learn/vicarious-trauma/identifying-vicarious-trauma/signs-vicarious-trauma  </a:t>
            </a:r>
          </a:p>
          <a:p>
            <a:pPr marL="171450" marR="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en-US" sz="1100" u="sng" dirty="0">
                <a:solidFill>
                  <a:schemeClr val="tx1">
                    <a:lumMod val="65000"/>
                    <a:lumOff val="35000"/>
                  </a:schemeClr>
                </a:solidFill>
                <a:latin typeface="Arial" panose="020B0604020202020204" pitchFamily="34" charset="0"/>
                <a:cs typeface="Arial" panose="020B0604020202020204" pitchFamily="34" charset="0"/>
                <a:hlinkClick r:id="rId3"/>
              </a:rPr>
              <a:t>https://www.healthcaretoolbox.org/self-care-for-providers.html</a:t>
            </a:r>
            <a:endParaRPr lang="en-US" sz="1100" dirty="0">
              <a:solidFill>
                <a:schemeClr val="tx1">
                  <a:lumMod val="65000"/>
                  <a:lumOff val="35000"/>
                </a:schemeClr>
              </a:solidFill>
              <a:latin typeface="Arial" panose="020B0604020202020204" pitchFamily="34" charset="0"/>
              <a:cs typeface="Arial" panose="020B0604020202020204" pitchFamily="34" charset="0"/>
            </a:endParaRPr>
          </a:p>
          <a:p>
            <a:pPr marL="0" marR="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sz="1800"/>
            </a:pPr>
            <a:endParaRPr lang="en-US" sz="1100" dirty="0">
              <a:solidFill>
                <a:schemeClr val="tx1">
                  <a:lumMod val="65000"/>
                  <a:lumOff val="35000"/>
                </a:schemeClr>
              </a:solidFill>
              <a:latin typeface="Arial" panose="020B0604020202020204" pitchFamily="34" charset="0"/>
              <a:cs typeface="Arial" panose="020B0604020202020204" pitchFamily="34" charset="0"/>
            </a:endParaRPr>
          </a:p>
          <a:p>
            <a:pPr marL="0" indent="0" defTabSz="931774">
              <a:buFont typeface="Arial" panose="020B0604020202020204" pitchFamily="34" charset="0"/>
              <a:buNone/>
              <a:defRPr sz="1800"/>
            </a:pPr>
            <a:endParaRPr lang="en-US" sz="1100" dirty="0">
              <a:solidFill>
                <a:schemeClr val="tx1">
                  <a:lumMod val="65000"/>
                  <a:lumOff val="35000"/>
                </a:schemeClr>
              </a:solidFill>
              <a:latin typeface="Arial" panose="020B0604020202020204" pitchFamily="34" charset="0"/>
              <a:cs typeface="Arial" panose="020B0604020202020204" pitchFamily="34" charset="0"/>
            </a:endParaRPr>
          </a:p>
          <a:p>
            <a:endParaRPr lang="en-US" sz="1100" dirty="0">
              <a:solidFill>
                <a:schemeClr val="tx1">
                  <a:lumMod val="65000"/>
                  <a:lumOff val="35000"/>
                </a:schemeClr>
              </a:solidFill>
              <a:latin typeface="Arial" panose="020B0604020202020204" pitchFamily="34" charset="0"/>
              <a:cs typeface="Arial" panose="020B0604020202020204" pitchFamily="34" charset="0"/>
            </a:endParaRPr>
          </a:p>
          <a:p>
            <a:endParaRPr lang="en-US" sz="11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a:xfrm>
            <a:off x="3885579" y="8831262"/>
            <a:ext cx="2972421" cy="465138"/>
          </a:xfrm>
          <a:prstGeom prst="rect">
            <a:avLst/>
          </a:prstGeom>
        </p:spPr>
        <p:txBody>
          <a:bodyPr/>
          <a:lstStyle/>
          <a:p>
            <a:fld id="{822B3229-72C2-449E-B645-E369825E4047}" type="slidenum">
              <a:rPr lang="en-US">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629820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Shape 590"/>
          <p:cNvSpPr>
            <a:spLocks noGrp="1" noRot="1" noChangeAspect="1"/>
          </p:cNvSpPr>
          <p:nvPr>
            <p:ph type="sldImg"/>
          </p:nvPr>
        </p:nvSpPr>
        <p:spPr>
          <a:prstGeom prst="rect">
            <a:avLst/>
          </a:prstGeom>
        </p:spPr>
        <p:txBody>
          <a:bodyPr/>
          <a:lstStyle/>
          <a:p>
            <a:pPr lvl="0"/>
            <a:endParaRPr dirty="0"/>
          </a:p>
        </p:txBody>
      </p:sp>
      <p:sp>
        <p:nvSpPr>
          <p:cNvPr id="591" name="Shape 591"/>
          <p:cNvSpPr>
            <a:spLocks noGrp="1"/>
          </p:cNvSpPr>
          <p:nvPr>
            <p:ph type="body" sz="quarter" idx="1"/>
          </p:nvPr>
        </p:nvSpPr>
        <p:spPr>
          <a:xfrm>
            <a:off x="685800" y="4415790"/>
            <a:ext cx="5486400" cy="7776210"/>
          </a:xfrm>
          <a:prstGeom prst="rect">
            <a:avLst/>
          </a:prstGeom>
        </p:spPr>
        <p:txBody>
          <a:bodyPr>
            <a:noAutofit/>
          </a:bodyPr>
          <a:lstStyle/>
          <a:p>
            <a:pPr>
              <a:lnSpc>
                <a:spcPct val="114000"/>
              </a:lnSpc>
              <a:spcBef>
                <a:spcPts val="1019"/>
              </a:spcBef>
              <a:tabLst>
                <a:tab pos="763537" algn="l"/>
                <a:tab pos="1527073" algn="l"/>
                <a:tab pos="2290610" algn="l"/>
                <a:tab pos="3054147" algn="l"/>
                <a:tab pos="3817684" algn="l"/>
                <a:tab pos="4581220" algn="l"/>
                <a:tab pos="5344757" algn="l"/>
                <a:tab pos="6108294" algn="l"/>
                <a:tab pos="6884772" algn="l"/>
                <a:tab pos="7648308" algn="l"/>
                <a:tab pos="8411845" algn="l"/>
                <a:tab pos="9175382" algn="l"/>
                <a:tab pos="9938918" algn="l"/>
                <a:tab pos="10702455" algn="l"/>
                <a:tab pos="11465992" algn="l"/>
                <a:tab pos="12229529" algn="l"/>
              </a:tabLst>
              <a:defRPr sz="1800"/>
            </a:pPr>
            <a:endParaRPr dirty="0">
              <a:solidFill>
                <a:schemeClr val="tx1">
                  <a:lumMod val="65000"/>
                  <a:lumOff val="35000"/>
                </a:schemeClr>
              </a:solidFill>
              <a:latin typeface="Arial  "/>
              <a:ea typeface="Arial"/>
              <a:cs typeface="Arial"/>
              <a:sym typeface="Arial"/>
            </a:endParaRPr>
          </a:p>
        </p:txBody>
      </p:sp>
      <p:sp>
        <p:nvSpPr>
          <p:cNvPr id="4" name="Slide Number Placeholder 3"/>
          <p:cNvSpPr>
            <a:spLocks noGrp="1"/>
          </p:cNvSpPr>
          <p:nvPr>
            <p:ph type="sldNum" sz="quarter" idx="5"/>
          </p:nvPr>
        </p:nvSpPr>
        <p:spPr>
          <a:xfrm>
            <a:off x="3884613" y="8829967"/>
            <a:ext cx="2971800" cy="464820"/>
          </a:xfrm>
        </p:spPr>
        <p:txBody>
          <a:bodyPr/>
          <a:lstStyle/>
          <a:p>
            <a:pPr>
              <a:defRPr/>
            </a:pPr>
            <a:r>
              <a:rPr lang="en-US" dirty="0" smtClean="0"/>
              <a:t>12</a:t>
            </a:r>
            <a:endParaRPr lang="en-US" dirty="0"/>
          </a:p>
        </p:txBody>
      </p:sp>
    </p:spTree>
    <p:extLst>
      <p:ext uri="{BB962C8B-B14F-4D97-AF65-F5344CB8AC3E}">
        <p14:creationId xmlns:p14="http://schemas.microsoft.com/office/powerpoint/2010/main" val="342317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0"/>
            <a:ext cx="5575300" cy="4183063"/>
          </a:xfrm>
        </p:spPr>
      </p:sp>
      <p:sp>
        <p:nvSpPr>
          <p:cNvPr id="3" name="Notes Placeholder 2"/>
          <p:cNvSpPr>
            <a:spLocks noGrp="1"/>
          </p:cNvSpPr>
          <p:nvPr>
            <p:ph type="body" idx="1"/>
          </p:nvPr>
        </p:nvSpPr>
        <p:spPr/>
        <p:txBody>
          <a:bodyPr>
            <a:normAutofit/>
          </a:bodyPr>
          <a:lstStyle/>
          <a:p>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3884613" y="8829967"/>
            <a:ext cx="2971800" cy="464820"/>
          </a:xfrm>
        </p:spPr>
        <p:txBody>
          <a:bodyPr/>
          <a:lstStyle/>
          <a:p>
            <a:pPr>
              <a:defRPr/>
            </a:pPr>
            <a:r>
              <a:rPr lang="en-US" dirty="0" smtClean="0"/>
              <a:t>15</a:t>
            </a:r>
            <a:endParaRPr lang="en-US" dirty="0"/>
          </a:p>
        </p:txBody>
      </p:sp>
    </p:spTree>
    <p:extLst>
      <p:ext uri="{BB962C8B-B14F-4D97-AF65-F5344CB8AC3E}">
        <p14:creationId xmlns:p14="http://schemas.microsoft.com/office/powerpoint/2010/main" val="63330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Shape 607"/>
          <p:cNvSpPr>
            <a:spLocks noGrp="1" noRot="1" noChangeAspect="1"/>
          </p:cNvSpPr>
          <p:nvPr>
            <p:ph type="sldImg"/>
          </p:nvPr>
        </p:nvSpPr>
        <p:spPr>
          <a:xfrm>
            <a:off x="641350" y="0"/>
            <a:ext cx="5575300" cy="4183063"/>
          </a:xfrm>
          <a:prstGeom prst="rect">
            <a:avLst/>
          </a:prstGeom>
        </p:spPr>
        <p:txBody>
          <a:bodyPr/>
          <a:lstStyle/>
          <a:p>
            <a:pPr lvl="0"/>
            <a:endParaRPr/>
          </a:p>
        </p:txBody>
      </p:sp>
      <p:sp>
        <p:nvSpPr>
          <p:cNvPr id="608" name="Shape 608"/>
          <p:cNvSpPr>
            <a:spLocks noGrp="1"/>
          </p:cNvSpPr>
          <p:nvPr>
            <p:ph type="body" sz="quarter" idx="1"/>
          </p:nvPr>
        </p:nvSpPr>
        <p:spPr>
          <a:prstGeom prst="rect">
            <a:avLst/>
          </a:prstGeom>
        </p:spPr>
        <p:txBody>
          <a:bodyPr/>
          <a:lstStyle/>
          <a:p>
            <a:pPr>
              <a:spcBef>
                <a:spcPts val="1019"/>
              </a:spcBef>
              <a:defRPr sz="1800"/>
            </a:pPr>
            <a:endParaRPr sz="1100" dirty="0">
              <a:solidFill>
                <a:schemeClr val="tx1">
                  <a:lumMod val="65000"/>
                  <a:lumOff val="35000"/>
                </a:schemeClr>
              </a:solidFill>
              <a:ea typeface="Arial"/>
              <a:cs typeface="Arial"/>
              <a:sym typeface="Arial"/>
            </a:endParaRPr>
          </a:p>
        </p:txBody>
      </p:sp>
      <p:sp>
        <p:nvSpPr>
          <p:cNvPr id="4" name="Slide Number Placeholder 3"/>
          <p:cNvSpPr>
            <a:spLocks noGrp="1"/>
          </p:cNvSpPr>
          <p:nvPr>
            <p:ph type="sldNum" sz="quarter" idx="5"/>
          </p:nvPr>
        </p:nvSpPr>
        <p:spPr>
          <a:xfrm>
            <a:off x="3884613" y="8829967"/>
            <a:ext cx="2971800" cy="464820"/>
          </a:xfrm>
        </p:spPr>
        <p:txBody>
          <a:bodyPr/>
          <a:lstStyle/>
          <a:p>
            <a:pPr>
              <a:defRPr/>
            </a:pPr>
            <a:r>
              <a:rPr lang="en-US" dirty="0" smtClean="0"/>
              <a:t>13</a:t>
            </a:r>
            <a:endParaRPr lang="en-US" dirty="0"/>
          </a:p>
        </p:txBody>
      </p:sp>
    </p:spTree>
    <p:extLst>
      <p:ext uri="{BB962C8B-B14F-4D97-AF65-F5344CB8AC3E}">
        <p14:creationId xmlns:p14="http://schemas.microsoft.com/office/powerpoint/2010/main" val="1010083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100" dirty="0">
              <a:solidFill>
                <a:schemeClr val="tx1">
                  <a:lumMod val="65000"/>
                  <a:lumOff val="35000"/>
                </a:schemeClr>
              </a:solidFill>
              <a:latin typeface="Arial  "/>
            </a:endParaRPr>
          </a:p>
        </p:txBody>
      </p:sp>
      <p:sp>
        <p:nvSpPr>
          <p:cNvPr id="4" name="Slide Number Placeholder 3"/>
          <p:cNvSpPr>
            <a:spLocks noGrp="1"/>
          </p:cNvSpPr>
          <p:nvPr>
            <p:ph type="sldNum" sz="quarter" idx="10"/>
          </p:nvPr>
        </p:nvSpPr>
        <p:spPr/>
        <p:txBody>
          <a:bodyPr/>
          <a:lstStyle/>
          <a:p>
            <a:fld id="{124687A4-BA93-4724-AFFD-F002827E323E}" type="slidenum">
              <a:rPr lang="en-US" smtClean="0"/>
              <a:t>5</a:t>
            </a:fld>
            <a:endParaRPr lang="en-US"/>
          </a:p>
        </p:txBody>
      </p:sp>
    </p:spTree>
    <p:extLst>
      <p:ext uri="{BB962C8B-B14F-4D97-AF65-F5344CB8AC3E}">
        <p14:creationId xmlns:p14="http://schemas.microsoft.com/office/powerpoint/2010/main" val="357521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0"/>
            <a:ext cx="5575300" cy="4183063"/>
          </a:xfrm>
        </p:spPr>
      </p:sp>
      <p:sp>
        <p:nvSpPr>
          <p:cNvPr id="3" name="Notes Placeholder 2"/>
          <p:cNvSpPr>
            <a:spLocks noGrp="1"/>
          </p:cNvSpPr>
          <p:nvPr>
            <p:ph type="body" idx="1"/>
          </p:nvPr>
        </p:nvSpPr>
        <p:spPr/>
        <p:txBody>
          <a:bodyPr/>
          <a:lstStyle/>
          <a:p>
            <a:endParaRPr lang="en-US" dirty="0">
              <a:solidFill>
                <a:schemeClr val="tx1">
                  <a:lumMod val="65000"/>
                  <a:lumOff val="35000"/>
                </a:schemeClr>
              </a:solidFill>
              <a:latin typeface="Arial" panose="020B0604020202020204" pitchFamily="34" charset="0"/>
              <a:cs typeface="Arial" panose="020B0604020202020204" pitchFamily="34" charset="0"/>
            </a:endParaRPr>
          </a:p>
          <a:p>
            <a:endParaRPr lang="en-US" dirty="0">
              <a:solidFill>
                <a:schemeClr val="tx1">
                  <a:lumMod val="65000"/>
                  <a:lumOff val="35000"/>
                </a:schemeClr>
              </a:solidFill>
              <a:latin typeface="Arial" panose="020B0604020202020204" pitchFamily="34" charset="0"/>
              <a:cs typeface="Arial" panose="020B0604020202020204" pitchFamily="34" charset="0"/>
            </a:endParaRPr>
          </a:p>
          <a:p>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7A5BC6A-EEF4-E244-B83E-6968E23E9FB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77115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trauma-informed approach seeks to resist re-traumatization of clients as well as staff. Organizations often inadvertently create stressful or toxic environments that interfere with the recovery of</a:t>
            </a:r>
            <a:r>
              <a:rPr lang="en-US" baseline="0" dirty="0" smtClean="0"/>
              <a:t> clients, the well-being of staff, and the fulfillment </a:t>
            </a:r>
            <a:r>
              <a:rPr lang="en-US" dirty="0" smtClean="0"/>
              <a:t>of the organizational mission. Staff who work within a trauma-informed environment are taught to recognize how organizational practices may trigger painful memories and re-traumatize clients with</a:t>
            </a:r>
            <a:r>
              <a:rPr lang="en-US" baseline="0" dirty="0" smtClean="0"/>
              <a:t> trauma histories. For example, they recognize </a:t>
            </a:r>
            <a:r>
              <a:rPr lang="en-US" dirty="0" smtClean="0"/>
              <a:t>that using restraints on a person who has been sexually abused or placing a child who has been neglected and abandoned in a seclusion room may be re-traumatizing and interfere with healing and recovery</a:t>
            </a:r>
            <a:endParaRPr lang="en-US" dirty="0"/>
          </a:p>
        </p:txBody>
      </p:sp>
      <p:sp>
        <p:nvSpPr>
          <p:cNvPr id="4" name="Slide Number Placeholder 3"/>
          <p:cNvSpPr>
            <a:spLocks noGrp="1"/>
          </p:cNvSpPr>
          <p:nvPr>
            <p:ph type="sldNum" sz="quarter" idx="10"/>
          </p:nvPr>
        </p:nvSpPr>
        <p:spPr/>
        <p:txBody>
          <a:bodyPr/>
          <a:lstStyle/>
          <a:p>
            <a:fld id="{EC35F8C5-8F2E-49E8-9825-D8195493308F}" type="slidenum">
              <a:rPr lang="en-US" smtClean="0"/>
              <a:pPr/>
              <a:t>7</a:t>
            </a:fld>
            <a:endParaRPr lang="en-US" dirty="0"/>
          </a:p>
        </p:txBody>
      </p:sp>
    </p:spTree>
    <p:extLst>
      <p:ext uri="{BB962C8B-B14F-4D97-AF65-F5344CB8AC3E}">
        <p14:creationId xmlns:p14="http://schemas.microsoft.com/office/powerpoint/2010/main" val="3434597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Safety: All patients feel physically and psychologically</a:t>
            </a:r>
            <a:r>
              <a:rPr lang="en-US" baseline="0" dirty="0" smtClean="0"/>
              <a:t> safe throughout the organization. </a:t>
            </a:r>
          </a:p>
          <a:p>
            <a:pPr marL="228600" indent="-228600">
              <a:buAutoNum type="arabicPeriod"/>
            </a:pPr>
            <a:r>
              <a:rPr lang="en-US" baseline="0" dirty="0" smtClean="0"/>
              <a:t>Trustworthiness: Operations and operations of the org are conducted with transparency with the goal of building and maintaining trust with patients and family members, and among staff.</a:t>
            </a:r>
          </a:p>
          <a:p>
            <a:pPr marL="228600" indent="-228600">
              <a:buAutoNum type="arabicPeriod"/>
            </a:pPr>
            <a:r>
              <a:rPr lang="en-US" baseline="0" dirty="0" smtClean="0"/>
              <a:t>Peer Support: Peers are individuals with lived experiences of trauma. Key vehicle for establishing safety and hope, building trust, enhancing collaboration and utilizing their stories to promote recovery and healing.</a:t>
            </a:r>
          </a:p>
          <a:p>
            <a:pPr marL="228600" indent="-228600">
              <a:buAutoNum type="arabicPeriod"/>
            </a:pPr>
            <a:r>
              <a:rPr lang="en-US" baseline="0" dirty="0" smtClean="0"/>
              <a:t>Collaboration: leveling of power differences between staff and patients and among organizational staff, demonstrating that healing happens in relationships and in the meaningful sharing of power and decision-making.</a:t>
            </a:r>
          </a:p>
          <a:p>
            <a:pPr marL="228600" indent="-228600">
              <a:buAutoNum type="arabicPeriod"/>
            </a:pPr>
            <a:r>
              <a:rPr lang="en-US" baseline="0" dirty="0" smtClean="0"/>
              <a:t>Empowerment: Individuals’ strengths and experiences are recognized and built upon. The organization believes in the resiliency and the ability of individuals to heal and promote recovery. The organizations encourages the unifying aspect of trauma.</a:t>
            </a:r>
          </a:p>
          <a:p>
            <a:pPr marL="228600" indent="-228600">
              <a:buAutoNum type="arabicPeriod"/>
            </a:pPr>
            <a:r>
              <a:rPr lang="en-US" baseline="0" dirty="0" smtClean="0"/>
              <a:t>Issues: The organization actively moves past cultural stereotypes and biases. They offer access to gender responsive services, leverage the healing value of traditional cultural connections, and incorporate policies and practices that are responsive to racial, ethnic, and cultural needs of the individuals they serve</a:t>
            </a:r>
            <a:endParaRPr lang="en-US" dirty="0"/>
          </a:p>
        </p:txBody>
      </p:sp>
      <p:sp>
        <p:nvSpPr>
          <p:cNvPr id="4" name="Slide Number Placeholder 3"/>
          <p:cNvSpPr>
            <a:spLocks noGrp="1"/>
          </p:cNvSpPr>
          <p:nvPr>
            <p:ph type="sldNum" sz="quarter" idx="10"/>
          </p:nvPr>
        </p:nvSpPr>
        <p:spPr/>
        <p:txBody>
          <a:bodyPr/>
          <a:lstStyle/>
          <a:p>
            <a:fld id="{EC35F8C5-8F2E-49E8-9825-D8195493308F}" type="slidenum">
              <a:rPr lang="en-US" smtClean="0"/>
              <a:pPr/>
              <a:t>8</a:t>
            </a:fld>
            <a:endParaRPr lang="en-US" dirty="0"/>
          </a:p>
        </p:txBody>
      </p:sp>
    </p:spTree>
    <p:extLst>
      <p:ext uri="{BB962C8B-B14F-4D97-AF65-F5344CB8AC3E}">
        <p14:creationId xmlns:p14="http://schemas.microsoft.com/office/powerpoint/2010/main" val="2050873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9925" y="0"/>
            <a:ext cx="5670550" cy="4252913"/>
          </a:xfrm>
        </p:spPr>
      </p:sp>
      <p:sp>
        <p:nvSpPr>
          <p:cNvPr id="3" name="Notes Placeholder 2"/>
          <p:cNvSpPr>
            <a:spLocks noGrp="1"/>
          </p:cNvSpPr>
          <p:nvPr>
            <p:ph type="body" idx="1"/>
          </p:nvPr>
        </p:nvSpPr>
        <p:spPr>
          <a:xfrm>
            <a:off x="685800" y="4415790"/>
            <a:ext cx="5486400" cy="5871210"/>
          </a:xfrm>
        </p:spPr>
        <p:txBody>
          <a:bodyPr>
            <a:noAutofit/>
          </a:bodyPr>
          <a:lstStyle/>
          <a:p>
            <a:endParaRPr lang="en-US" sz="1050" b="0" dirty="0">
              <a:solidFill>
                <a:schemeClr val="tx1">
                  <a:lumMod val="50000"/>
                  <a:lumOff val="50000"/>
                </a:schemeClr>
              </a:solidFill>
              <a:latin typeface="Arial  "/>
              <a:ea typeface="Arial"/>
              <a:cs typeface="Arial"/>
              <a:sym typeface="Arial"/>
            </a:endParaRPr>
          </a:p>
        </p:txBody>
      </p:sp>
      <p:sp>
        <p:nvSpPr>
          <p:cNvPr id="4" name="Slide Number Placeholder 3"/>
          <p:cNvSpPr>
            <a:spLocks noGrp="1"/>
          </p:cNvSpPr>
          <p:nvPr>
            <p:ph type="sldNum" sz="quarter" idx="10"/>
          </p:nvPr>
        </p:nvSpPr>
        <p:spPr/>
        <p:txBody>
          <a:bodyPr/>
          <a:lstStyle/>
          <a:p>
            <a:fld id="{27A5BC6A-EEF4-E244-B83E-6968E23E9FB3}" type="slidenum">
              <a:rPr lang="en-US" smtClean="0"/>
              <a:pPr/>
              <a:t>9</a:t>
            </a:fld>
            <a:endParaRPr lang="en-US" dirty="0"/>
          </a:p>
        </p:txBody>
      </p:sp>
    </p:spTree>
    <p:extLst>
      <p:ext uri="{BB962C8B-B14F-4D97-AF65-F5344CB8AC3E}">
        <p14:creationId xmlns:p14="http://schemas.microsoft.com/office/powerpoint/2010/main" val="1480324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990600"/>
          </a:xfrm>
        </p:spPr>
        <p:txBody>
          <a:bodyPr>
            <a:normAutofit/>
          </a:bodyPr>
          <a:lstStyle>
            <a:lvl1pPr>
              <a:defRPr sz="4000"/>
            </a:lvl1pPr>
          </a:lstStyle>
          <a:p>
            <a:r>
              <a:rPr lang="en-US"/>
              <a:t>Click to edit Master title style</a:t>
            </a:r>
            <a:endParaRPr lang="en-US" dirty="0"/>
          </a:p>
        </p:txBody>
      </p:sp>
      <p:sp>
        <p:nvSpPr>
          <p:cNvPr id="8" name="Content Placeholder 7"/>
          <p:cNvSpPr>
            <a:spLocks noGrp="1"/>
          </p:cNvSpPr>
          <p:nvPr>
            <p:ph sz="quarter" idx="13"/>
          </p:nvPr>
        </p:nvSpPr>
        <p:spPr>
          <a:xfrm>
            <a:off x="612648" y="1524000"/>
            <a:ext cx="81534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88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562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6900" y="533400"/>
            <a:ext cx="8229600" cy="612775"/>
          </a:xfrm>
          <a:prstGeom prst="rect">
            <a:avLst/>
          </a:prstGeom>
        </p:spPr>
        <p:txBody>
          <a:bodyPr>
            <a:normAutofit/>
          </a:bodyPr>
          <a:lstStyle>
            <a:lvl1pPr>
              <a:defRPr sz="3200"/>
            </a:lvl1pPr>
          </a:lstStyle>
          <a:p>
            <a:r>
              <a:rPr lang="en-US" dirty="0"/>
              <a:t>Click to Edit Master Title Style</a:t>
            </a:r>
          </a:p>
        </p:txBody>
      </p:sp>
      <p:sp>
        <p:nvSpPr>
          <p:cNvPr id="4" name="Text Placeholder 3"/>
          <p:cNvSpPr>
            <a:spLocks noGrp="1"/>
          </p:cNvSpPr>
          <p:nvPr>
            <p:ph type="body" sz="quarter" idx="10"/>
          </p:nvPr>
        </p:nvSpPr>
        <p:spPr>
          <a:xfrm>
            <a:off x="609600" y="1752600"/>
            <a:ext cx="8077200" cy="4267200"/>
          </a:xfrm>
          <a:prstGeom prst="rect">
            <a:avLst/>
          </a:prstGeom>
        </p:spPr>
        <p:txBody>
          <a:bodyPr/>
          <a:lstStyle>
            <a:lvl1pPr>
              <a:defRPr sz="3200">
                <a:latin typeface="+mn-lt"/>
              </a:defRPr>
            </a:lvl1pPr>
            <a:lvl2pPr>
              <a:defRPr sz="2800">
                <a:latin typeface="+mn-lt"/>
              </a:defRPr>
            </a:lvl2pPr>
            <a:lvl3pPr>
              <a:defRPr sz="2400">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2126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533400"/>
            <a:ext cx="8229600" cy="612775"/>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991356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pic>
        <p:nvPicPr>
          <p:cNvPr id="9" name="Picture 8" descr="Background-lower.psd"/>
          <p:cNvPicPr>
            <a:picLocks noChangeAspect="1"/>
          </p:cNvPicPr>
          <p:nvPr userDrawn="1"/>
        </p:nvPicPr>
        <p:blipFill>
          <a:blip r:embed="rId2" cstate="print"/>
          <a:stretch>
            <a:fillRect/>
          </a:stretch>
        </p:blipFill>
        <p:spPr>
          <a:xfrm>
            <a:off x="0" y="0"/>
            <a:ext cx="9144000" cy="6875188"/>
          </a:xfrm>
          <a:prstGeom prst="rect">
            <a:avLst/>
          </a:prstGeom>
        </p:spPr>
      </p:pic>
      <p:sp>
        <p:nvSpPr>
          <p:cNvPr id="4" name="Content Placeholder 3"/>
          <p:cNvSpPr>
            <a:spLocks noGrp="1"/>
          </p:cNvSpPr>
          <p:nvPr>
            <p:ph sz="quarter" idx="10"/>
          </p:nvPr>
        </p:nvSpPr>
        <p:spPr>
          <a:xfrm>
            <a:off x="609600" y="838200"/>
            <a:ext cx="8077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normAutofit/>
          </a:bodyPr>
          <a:lstStyle>
            <a:lvl1pPr>
              <a:defRPr sz="3200"/>
            </a:lvl1pPr>
          </a:lstStyle>
          <a:p>
            <a:r>
              <a:rPr lang="en-US" dirty="0"/>
              <a:t>Click to edit Master title style</a:t>
            </a:r>
          </a:p>
        </p:txBody>
      </p:sp>
    </p:spTree>
    <p:extLst>
      <p:ext uri="{BB962C8B-B14F-4D97-AF65-F5344CB8AC3E}">
        <p14:creationId xmlns:p14="http://schemas.microsoft.com/office/powerpoint/2010/main" val="3887806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33400" y="875076"/>
            <a:ext cx="8077200" cy="4267200"/>
          </a:xfrm>
        </p:spPr>
        <p:txBody>
          <a:bodyPr/>
          <a:lstStyle>
            <a:lvl1pPr>
              <a:defRPr sz="3200">
                <a:latin typeface="+mn-lt"/>
              </a:defRPr>
            </a:lvl1pPr>
            <a:lvl2pPr>
              <a:defRPr sz="2800">
                <a:latin typeface="+mn-lt"/>
              </a:defRPr>
            </a:lvl2pPr>
            <a:lvl3pPr>
              <a:defRPr sz="2400">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457200" y="82550"/>
            <a:ext cx="8229600" cy="612775"/>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20414523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301625"/>
            <a:ext cx="8229600" cy="612775"/>
          </a:xfrm>
        </p:spPr>
        <p:txBody>
          <a:bodyPr>
            <a:normAutofit/>
          </a:bodyPr>
          <a:lstStyle>
            <a:lvl1pPr>
              <a:defRPr sz="3200" b="1">
                <a:solidFill>
                  <a:srgbClr val="E98A00"/>
                </a:solidFill>
                <a:effectLst/>
              </a:defRPr>
            </a:lvl1pPr>
          </a:lstStyle>
          <a:p>
            <a:r>
              <a:rPr lang="en-US" dirty="0"/>
              <a:t>Click to Edit Master Title Style</a:t>
            </a:r>
          </a:p>
        </p:txBody>
      </p:sp>
      <p:sp>
        <p:nvSpPr>
          <p:cNvPr id="8" name="Content Placeholder 7"/>
          <p:cNvSpPr>
            <a:spLocks noGrp="1"/>
          </p:cNvSpPr>
          <p:nvPr>
            <p:ph sz="quarter" idx="10"/>
          </p:nvPr>
        </p:nvSpPr>
        <p:spPr>
          <a:xfrm>
            <a:off x="457200" y="1143000"/>
            <a:ext cx="815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6"/>
          <p:cNvPicPr>
            <a:picLocks noChangeAspect="1"/>
          </p:cNvPicPr>
          <p:nvPr userDrawn="1"/>
        </p:nvPicPr>
        <p:blipFill>
          <a:blip r:embed="rId2" cstate="print"/>
          <a:srcRect/>
          <a:stretch>
            <a:fillRect/>
          </a:stretch>
        </p:blipFill>
        <p:spPr bwMode="auto">
          <a:xfrm>
            <a:off x="0" y="5494338"/>
            <a:ext cx="9144000" cy="1384300"/>
          </a:xfrm>
          <a:prstGeom prst="rect">
            <a:avLst/>
          </a:prstGeom>
          <a:noFill/>
          <a:ln w="9525">
            <a:noFill/>
            <a:miter lim="800000"/>
            <a:headEnd/>
            <a:tailEnd/>
          </a:ln>
        </p:spPr>
      </p:pic>
      <p:pic>
        <p:nvPicPr>
          <p:cNvPr id="11" name="Picture 11"/>
          <p:cNvPicPr>
            <a:picLocks noChangeAspect="1"/>
          </p:cNvPicPr>
          <p:nvPr userDrawn="1"/>
        </p:nvPicPr>
        <p:blipFill>
          <a:blip r:embed="rId3" cstate="print"/>
          <a:srcRect/>
          <a:stretch>
            <a:fillRect/>
          </a:stretch>
        </p:blipFill>
        <p:spPr bwMode="auto">
          <a:xfrm>
            <a:off x="6891338" y="6030913"/>
            <a:ext cx="1778000" cy="641350"/>
          </a:xfrm>
          <a:prstGeom prst="rect">
            <a:avLst/>
          </a:prstGeom>
          <a:noFill/>
          <a:ln w="9525">
            <a:noFill/>
            <a:miter lim="800000"/>
            <a:headEnd/>
            <a:tailEnd/>
          </a:ln>
        </p:spPr>
      </p:pic>
    </p:spTree>
    <p:extLst>
      <p:ext uri="{BB962C8B-B14F-4D97-AF65-F5344CB8AC3E}">
        <p14:creationId xmlns:p14="http://schemas.microsoft.com/office/powerpoint/2010/main" val="240632800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0" y="5494338"/>
            <a:ext cx="9144000" cy="1384300"/>
          </a:xfrm>
          <a:prstGeom prst="rect">
            <a:avLst/>
          </a:prstGeom>
          <a:noFill/>
          <a:ln w="9525">
            <a:noFill/>
            <a:miter lim="800000"/>
            <a:headEnd/>
            <a:tailEnd/>
          </a:ln>
        </p:spPr>
      </p:pic>
      <p:pic>
        <p:nvPicPr>
          <p:cNvPr id="5" name="Picture 11"/>
          <p:cNvPicPr>
            <a:picLocks noChangeAspect="1"/>
          </p:cNvPicPr>
          <p:nvPr userDrawn="1"/>
        </p:nvPicPr>
        <p:blipFill>
          <a:blip r:embed="rId3" cstate="print"/>
          <a:srcRect/>
          <a:stretch>
            <a:fillRect/>
          </a:stretch>
        </p:blipFill>
        <p:spPr bwMode="auto">
          <a:xfrm>
            <a:off x="6891338" y="6030913"/>
            <a:ext cx="1778000" cy="641350"/>
          </a:xfrm>
          <a:prstGeom prst="rect">
            <a:avLst/>
          </a:prstGeom>
          <a:noFill/>
          <a:ln w="9525">
            <a:noFill/>
            <a:miter lim="800000"/>
            <a:headEnd/>
            <a:tailEnd/>
          </a:ln>
        </p:spPr>
      </p:pic>
      <p:sp>
        <p:nvSpPr>
          <p:cNvPr id="7" name="Content Placeholder 7"/>
          <p:cNvSpPr>
            <a:spLocks noGrp="1"/>
          </p:cNvSpPr>
          <p:nvPr>
            <p:ph sz="quarter" idx="10"/>
          </p:nvPr>
        </p:nvSpPr>
        <p:spPr>
          <a:xfrm>
            <a:off x="495300" y="914400"/>
            <a:ext cx="815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406365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8795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68287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61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798"/>
            <a:ext cx="8229600" cy="612775"/>
          </a:xfrm>
          <a:prstGeom prst="rect">
            <a:avLst/>
          </a:prstGeom>
        </p:spPr>
        <p:txBody>
          <a:bodyPr>
            <a:normAutofit/>
          </a:bodyPr>
          <a:lstStyle>
            <a:lvl1pPr>
              <a:defRPr sz="3200"/>
            </a:lvl1pPr>
          </a:lstStyle>
          <a:p>
            <a:r>
              <a:rPr lang="en-US" dirty="0"/>
              <a:t>Click to Edit Master Title Style</a:t>
            </a:r>
          </a:p>
        </p:txBody>
      </p:sp>
      <p:sp>
        <p:nvSpPr>
          <p:cNvPr id="3" name="Slide Number Placeholder 5"/>
          <p:cNvSpPr>
            <a:spLocks noGrp="1"/>
          </p:cNvSpPr>
          <p:nvPr>
            <p:ph type="sldNum" sz="quarter" idx="4"/>
          </p:nvPr>
        </p:nvSpPr>
        <p:spPr>
          <a:xfrm>
            <a:off x="0" y="6492875"/>
            <a:ext cx="533400" cy="365125"/>
          </a:xfrm>
          <a:prstGeom prst="rect">
            <a:avLst/>
          </a:prstGeom>
        </p:spPr>
        <p:txBody>
          <a:bodyPr/>
          <a:lstStyle>
            <a:lvl1pPr>
              <a:defRPr sz="1200" b="1">
                <a:solidFill>
                  <a:schemeClr val="bg1"/>
                </a:solidFill>
                <a:latin typeface="+mn-lt"/>
              </a:defRPr>
            </a:lvl1pPr>
          </a:lstStyle>
          <a:p>
            <a:pPr fontAlgn="base">
              <a:spcBef>
                <a:spcPct val="0"/>
              </a:spcBef>
              <a:spcAft>
                <a:spcPct val="0"/>
              </a:spcAft>
            </a:pPr>
            <a:fld id="{BB801B3E-78CE-EB4D-B669-60AC641F9F30}" type="slidenum">
              <a:rPr lang="en-US" smtClean="0">
                <a:solidFill>
                  <a:srgbClr val="F8F8F8"/>
                </a:solidFill>
              </a:rPr>
              <a:pPr fontAlgn="base">
                <a:spcBef>
                  <a:spcPct val="0"/>
                </a:spcBef>
                <a:spcAft>
                  <a:spcPct val="0"/>
                </a:spcAft>
              </a:pPr>
              <a:t>‹#›</a:t>
            </a:fld>
            <a:endParaRPr lang="en-US" dirty="0">
              <a:solidFill>
                <a:srgbClr val="F8F8F8"/>
              </a:solidFill>
            </a:endParaRPr>
          </a:p>
        </p:txBody>
      </p:sp>
    </p:spTree>
    <p:extLst>
      <p:ext uri="{BB962C8B-B14F-4D97-AF65-F5344CB8AC3E}">
        <p14:creationId xmlns:p14="http://schemas.microsoft.com/office/powerpoint/2010/main" val="311977856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1074847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398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120" y="1448119"/>
            <a:ext cx="8229600" cy="3456926"/>
          </a:xfrm>
        </p:spPr>
        <p:txBody>
          <a:bodyPr/>
          <a:lstStyle>
            <a:lvl1pPr>
              <a:lnSpc>
                <a:spcPct val="114000"/>
              </a:lnSpc>
              <a:spcBef>
                <a:spcPts val="0"/>
              </a:spcBef>
              <a:spcAft>
                <a:spcPts val="600"/>
              </a:spcAft>
              <a:buClr>
                <a:srgbClr val="C00000"/>
              </a:buClr>
              <a:defRPr/>
            </a:lvl1pPr>
            <a:lvl2pPr>
              <a:lnSpc>
                <a:spcPct val="114000"/>
              </a:lnSpc>
              <a:spcBef>
                <a:spcPts val="0"/>
              </a:spcBef>
              <a:spcAft>
                <a:spcPts val="600"/>
              </a:spcAft>
              <a:buClr>
                <a:srgbClr val="C00000"/>
              </a:buClr>
              <a:defRPr/>
            </a:lvl2pPr>
            <a:lvl3pPr>
              <a:lnSpc>
                <a:spcPct val="114000"/>
              </a:lnSpc>
              <a:spcBef>
                <a:spcPts val="0"/>
              </a:spcBef>
              <a:spcAft>
                <a:spcPts val="600"/>
              </a:spcAft>
              <a:buClr>
                <a:srgbClr val="C00000"/>
              </a:buClr>
              <a:defRPr/>
            </a:lvl3pPr>
            <a:lvl4pPr>
              <a:lnSpc>
                <a:spcPct val="114000"/>
              </a:lnSpc>
              <a:spcBef>
                <a:spcPts val="0"/>
              </a:spcBef>
              <a:spcAft>
                <a:spcPts val="600"/>
              </a:spcAft>
              <a:buClr>
                <a:srgbClr val="C00000"/>
              </a:buClr>
              <a:defRPr/>
            </a:lvl4pPr>
            <a:lvl5pPr>
              <a:lnSpc>
                <a:spcPct val="114000"/>
              </a:lnSpc>
              <a:spcBef>
                <a:spcPts val="0"/>
              </a:spcBef>
              <a:spcAft>
                <a:spcPts val="600"/>
              </a:spcAft>
              <a:buClr>
                <a:srgbClr val="C00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p:nvPr>
        </p:nvSpPr>
        <p:spPr>
          <a:xfrm>
            <a:off x="574811" y="754067"/>
            <a:ext cx="8386310" cy="663572"/>
          </a:xfrm>
        </p:spPr>
        <p:txBody>
          <a:bodyPr>
            <a:normAutofit/>
          </a:bodyPr>
          <a:lstStyle>
            <a:lvl1pPr marL="0" indent="0">
              <a:buNone/>
              <a:defRPr sz="3000" b="1">
                <a:solidFill>
                  <a:srgbClr val="C00000"/>
                </a:solidFill>
              </a:defRPr>
            </a:lvl1pPr>
          </a:lstStyle>
          <a:p>
            <a:pPr lvl="0"/>
            <a:r>
              <a:rPr lang="en-US" dirty="0"/>
              <a:t>Click to edit Master text styles</a:t>
            </a:r>
          </a:p>
        </p:txBody>
      </p:sp>
      <p:sp>
        <p:nvSpPr>
          <p:cNvPr id="8" name="Shape 2"/>
          <p:cNvSpPr/>
          <p:nvPr userDrawn="1"/>
        </p:nvSpPr>
        <p:spPr>
          <a:xfrm>
            <a:off x="557742" y="615738"/>
            <a:ext cx="8581947" cy="45719"/>
          </a:xfrm>
          <a:prstGeom prst="rect">
            <a:avLst/>
          </a:prstGeom>
          <a:gradFill>
            <a:gsLst>
              <a:gs pos="0">
                <a:schemeClr val="bg1">
                  <a:lumMod val="75000"/>
                </a:schemeClr>
              </a:gs>
              <a:gs pos="100000">
                <a:schemeClr val="accent1">
                  <a:lumMod val="60000"/>
                  <a:lumOff val="40000"/>
                  <a:alpha val="0"/>
                </a:schemeClr>
              </a:gs>
            </a:gsLst>
            <a:lin ang="0" scaled="1"/>
          </a:gradFill>
          <a:ln w="12700">
            <a:noFill/>
            <a:miter lim="400000"/>
          </a:ln>
        </p:spPr>
        <p:txBody>
          <a:bodyPr lIns="0" tIns="0" rIns="0" bIns="0" anchor="ctr"/>
          <a:lstStyle/>
          <a:p>
            <a:pPr algn="ctr">
              <a:defRPr>
                <a:solidFill>
                  <a:srgbClr val="F8F8F8"/>
                </a:solidFill>
              </a:defRPr>
            </a:pPr>
            <a:endParaRPr dirty="0">
              <a:gradFill flip="none" rotWithShape="1">
                <a:gsLst>
                  <a:gs pos="0">
                    <a:srgbClr val="C00000"/>
                  </a:gs>
                  <a:gs pos="64999">
                    <a:srgbClr val="F0EBD5"/>
                  </a:gs>
                  <a:gs pos="100000">
                    <a:srgbClr val="D1C39F"/>
                  </a:gs>
                </a:gsLst>
                <a:lin ang="10800000" scaled="0"/>
                <a:tileRect/>
              </a:gradFill>
            </a:endParaRPr>
          </a:p>
        </p:txBody>
      </p:sp>
      <p:sp>
        <p:nvSpPr>
          <p:cNvPr id="10" name="Title 1"/>
          <p:cNvSpPr>
            <a:spLocks noGrp="1"/>
          </p:cNvSpPr>
          <p:nvPr>
            <p:ph type="title"/>
          </p:nvPr>
        </p:nvSpPr>
        <p:spPr>
          <a:xfrm>
            <a:off x="447040" y="121920"/>
            <a:ext cx="8229600" cy="483658"/>
          </a:xfrm>
        </p:spPr>
        <p:txBody>
          <a:bodyPr/>
          <a:lstStyle>
            <a:lvl1pPr algn="l">
              <a:defRPr>
                <a:solidFill>
                  <a:srgbClr val="C00000"/>
                </a:solidFill>
              </a:defRPr>
            </a:lvl1pPr>
          </a:lstStyle>
          <a:p>
            <a:r>
              <a:rPr lang="en-US" dirty="0"/>
              <a:t>Click to edit Master title style</a:t>
            </a:r>
          </a:p>
        </p:txBody>
      </p:sp>
    </p:spTree>
    <p:extLst>
      <p:ext uri="{BB962C8B-B14F-4D97-AF65-F5344CB8AC3E}">
        <p14:creationId xmlns:p14="http://schemas.microsoft.com/office/powerpoint/2010/main" val="1595813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33400" y="875076"/>
            <a:ext cx="8077200" cy="4267200"/>
          </a:xfrm>
        </p:spPr>
        <p:txBody>
          <a:bodyPr/>
          <a:lstStyle>
            <a:lvl1pPr>
              <a:defRPr sz="3200">
                <a:latin typeface="+mn-lt"/>
              </a:defRPr>
            </a:lvl1pPr>
            <a:lvl2pPr>
              <a:defRPr sz="2800">
                <a:latin typeface="+mn-lt"/>
              </a:defRPr>
            </a:lvl2pPr>
            <a:lvl3pPr>
              <a:defRPr sz="2400">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457200" y="82550"/>
            <a:ext cx="8229600" cy="612775"/>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406790093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301625"/>
            <a:ext cx="8229600" cy="612775"/>
          </a:xfrm>
        </p:spPr>
        <p:txBody>
          <a:bodyPr>
            <a:normAutofit/>
          </a:bodyPr>
          <a:lstStyle>
            <a:lvl1pPr>
              <a:defRPr sz="3200" b="1">
                <a:solidFill>
                  <a:srgbClr val="E98A00"/>
                </a:solidFill>
                <a:effectLst/>
              </a:defRPr>
            </a:lvl1pPr>
          </a:lstStyle>
          <a:p>
            <a:r>
              <a:rPr lang="en-US" dirty="0"/>
              <a:t>Click to Edit Master Title Style</a:t>
            </a:r>
          </a:p>
        </p:txBody>
      </p:sp>
      <p:sp>
        <p:nvSpPr>
          <p:cNvPr id="8" name="Content Placeholder 7"/>
          <p:cNvSpPr>
            <a:spLocks noGrp="1"/>
          </p:cNvSpPr>
          <p:nvPr>
            <p:ph sz="quarter" idx="10"/>
          </p:nvPr>
        </p:nvSpPr>
        <p:spPr>
          <a:xfrm>
            <a:off x="457200" y="1143000"/>
            <a:ext cx="815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6"/>
          <p:cNvPicPr>
            <a:picLocks noChangeAspect="1"/>
          </p:cNvPicPr>
          <p:nvPr userDrawn="1"/>
        </p:nvPicPr>
        <p:blipFill>
          <a:blip r:embed="rId2" cstate="print"/>
          <a:srcRect/>
          <a:stretch>
            <a:fillRect/>
          </a:stretch>
        </p:blipFill>
        <p:spPr bwMode="auto">
          <a:xfrm>
            <a:off x="0" y="5494338"/>
            <a:ext cx="9144000" cy="1384300"/>
          </a:xfrm>
          <a:prstGeom prst="rect">
            <a:avLst/>
          </a:prstGeom>
          <a:noFill/>
          <a:ln w="9525">
            <a:noFill/>
            <a:miter lim="800000"/>
            <a:headEnd/>
            <a:tailEnd/>
          </a:ln>
        </p:spPr>
      </p:pic>
      <p:pic>
        <p:nvPicPr>
          <p:cNvPr id="11" name="Picture 11"/>
          <p:cNvPicPr>
            <a:picLocks noChangeAspect="1"/>
          </p:cNvPicPr>
          <p:nvPr userDrawn="1"/>
        </p:nvPicPr>
        <p:blipFill>
          <a:blip r:embed="rId3" cstate="print"/>
          <a:srcRect/>
          <a:stretch>
            <a:fillRect/>
          </a:stretch>
        </p:blipFill>
        <p:spPr bwMode="auto">
          <a:xfrm>
            <a:off x="6891338" y="6030913"/>
            <a:ext cx="1778000" cy="641350"/>
          </a:xfrm>
          <a:prstGeom prst="rect">
            <a:avLst/>
          </a:prstGeom>
          <a:noFill/>
          <a:ln w="9525">
            <a:noFill/>
            <a:miter lim="800000"/>
            <a:headEnd/>
            <a:tailEnd/>
          </a:ln>
        </p:spPr>
      </p:pic>
    </p:spTree>
    <p:extLst>
      <p:ext uri="{BB962C8B-B14F-4D97-AF65-F5344CB8AC3E}">
        <p14:creationId xmlns:p14="http://schemas.microsoft.com/office/powerpoint/2010/main" val="280802973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0" y="5494338"/>
            <a:ext cx="9144000" cy="1384300"/>
          </a:xfrm>
          <a:prstGeom prst="rect">
            <a:avLst/>
          </a:prstGeom>
          <a:noFill/>
          <a:ln w="9525">
            <a:noFill/>
            <a:miter lim="800000"/>
            <a:headEnd/>
            <a:tailEnd/>
          </a:ln>
        </p:spPr>
      </p:pic>
      <p:pic>
        <p:nvPicPr>
          <p:cNvPr id="5" name="Picture 11"/>
          <p:cNvPicPr>
            <a:picLocks noChangeAspect="1"/>
          </p:cNvPicPr>
          <p:nvPr userDrawn="1"/>
        </p:nvPicPr>
        <p:blipFill>
          <a:blip r:embed="rId3" cstate="print"/>
          <a:srcRect/>
          <a:stretch>
            <a:fillRect/>
          </a:stretch>
        </p:blipFill>
        <p:spPr bwMode="auto">
          <a:xfrm>
            <a:off x="6891338" y="6030913"/>
            <a:ext cx="1778000" cy="641350"/>
          </a:xfrm>
          <a:prstGeom prst="rect">
            <a:avLst/>
          </a:prstGeom>
          <a:noFill/>
          <a:ln w="9525">
            <a:noFill/>
            <a:miter lim="800000"/>
            <a:headEnd/>
            <a:tailEnd/>
          </a:ln>
        </p:spPr>
      </p:pic>
      <p:sp>
        <p:nvSpPr>
          <p:cNvPr id="7" name="Content Placeholder 7"/>
          <p:cNvSpPr>
            <a:spLocks noGrp="1"/>
          </p:cNvSpPr>
          <p:nvPr>
            <p:ph sz="quarter" idx="10"/>
          </p:nvPr>
        </p:nvSpPr>
        <p:spPr>
          <a:xfrm>
            <a:off x="495300" y="914400"/>
            <a:ext cx="815340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953740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25455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409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471078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2450592" cy="6858000"/>
          </a:xfrm>
          <a:prstGeom prst="rect">
            <a:avLst/>
          </a:prstGeom>
          <a:gradFill>
            <a:gsLst>
              <a:gs pos="100000">
                <a:srgbClr val="E98A00"/>
              </a:gs>
              <a:gs pos="23000">
                <a:srgbClr val="E98A00">
                  <a:alpha val="27000"/>
                </a:srgb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0" y="274638"/>
            <a:ext cx="2438400" cy="3078162"/>
          </a:xfrm>
          <a:prstGeom prst="rect">
            <a:avLst/>
          </a:prstGeom>
        </p:spPr>
        <p:txBody>
          <a:bodyPr anchor="t" anchorCtr="0"/>
          <a:lstStyle>
            <a:lvl1pPr algn="l">
              <a:defRPr sz="3200" b="1">
                <a:solidFill>
                  <a:schemeClr val="bg1"/>
                </a:solidFill>
                <a:effectLst>
                  <a:outerShdw blurRad="38100" dist="38100" dir="2700000" algn="tl">
                    <a:srgbClr val="000000">
                      <a:alpha val="43137"/>
                    </a:srgbClr>
                  </a:outerShdw>
                </a:effectLst>
                <a:latin typeface="Franklin Gothic Book"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2514600" y="274639"/>
            <a:ext cx="6553200" cy="5135562"/>
          </a:xfrm>
          <a:prstGeom prst="rect">
            <a:avLst/>
          </a:prstGeom>
        </p:spPr>
        <p:txBody>
          <a:bodyPr/>
          <a:lstStyle>
            <a:lvl1pPr indent="-228600">
              <a:lnSpc>
                <a:spcPct val="114000"/>
              </a:lnSpc>
              <a:spcBef>
                <a:spcPts val="0"/>
              </a:spcBef>
              <a:spcAft>
                <a:spcPts val="1000"/>
              </a:spcAft>
              <a:buClr>
                <a:srgbClr val="E98A00"/>
              </a:buClr>
              <a:defRPr>
                <a:solidFill>
                  <a:srgbClr val="58595B"/>
                </a:solidFill>
                <a:latin typeface="+mn-lt"/>
                <a:cs typeface="Arial" pitchFamily="34" charset="0"/>
              </a:defRPr>
            </a:lvl1pPr>
            <a:lvl2pPr indent="-228600">
              <a:lnSpc>
                <a:spcPct val="114000"/>
              </a:lnSpc>
              <a:spcBef>
                <a:spcPts val="0"/>
              </a:spcBef>
              <a:spcAft>
                <a:spcPts val="1000"/>
              </a:spcAft>
              <a:buClr>
                <a:srgbClr val="7EC619"/>
              </a:buClr>
              <a:buFont typeface="Arial" pitchFamily="34" charset="0"/>
              <a:buChar char="•"/>
              <a:defRPr>
                <a:solidFill>
                  <a:srgbClr val="58595B"/>
                </a:solidFill>
                <a:latin typeface="+mn-lt"/>
                <a:cs typeface="Arial" pitchFamily="34" charset="0"/>
              </a:defRPr>
            </a:lvl2pPr>
            <a:lvl3pPr indent="-228600">
              <a:lnSpc>
                <a:spcPct val="114000"/>
              </a:lnSpc>
              <a:spcBef>
                <a:spcPts val="0"/>
              </a:spcBef>
              <a:spcAft>
                <a:spcPts val="1000"/>
              </a:spcAft>
              <a:buClr>
                <a:srgbClr val="E98A00"/>
              </a:buClr>
              <a:buFont typeface="Wingdings" pitchFamily="2" charset="2"/>
              <a:buChar char="§"/>
              <a:defRPr>
                <a:solidFill>
                  <a:srgbClr val="58595B"/>
                </a:solidFill>
                <a:latin typeface="+mn-lt"/>
                <a:cs typeface="Arial" pitchFamily="34" charset="0"/>
              </a:defRPr>
            </a:lvl3pPr>
            <a:lvl4pPr indent="-228600">
              <a:lnSpc>
                <a:spcPct val="114000"/>
              </a:lnSpc>
              <a:spcBef>
                <a:spcPts val="0"/>
              </a:spcBef>
              <a:spcAft>
                <a:spcPts val="1000"/>
              </a:spcAft>
              <a:buClr>
                <a:srgbClr val="7EC619"/>
              </a:buClr>
              <a:buFont typeface="Wingdings" pitchFamily="2" charset="2"/>
              <a:buChar char="§"/>
              <a:defRPr>
                <a:solidFill>
                  <a:srgbClr val="58595B"/>
                </a:solidFill>
                <a:latin typeface="+mn-lt"/>
                <a:cs typeface="Arial" pitchFamily="34" charset="0"/>
              </a:defRPr>
            </a:lvl4pPr>
            <a:lvl5pPr indent="-228600">
              <a:lnSpc>
                <a:spcPct val="114000"/>
              </a:lnSpc>
              <a:spcBef>
                <a:spcPts val="0"/>
              </a:spcBef>
              <a:spcAft>
                <a:spcPts val="1000"/>
              </a:spcAft>
              <a:buClr>
                <a:srgbClr val="E98A00"/>
              </a:buClr>
              <a:defRPr>
                <a:solidFill>
                  <a:srgbClr val="58595B"/>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p:cNvPicPr>
            <a:picLocks noChangeAspect="1"/>
          </p:cNvPicPr>
          <p:nvPr userDrawn="1"/>
        </p:nvPicPr>
        <p:blipFill>
          <a:blip r:embed="rId2" cstate="print"/>
          <a:srcRect/>
          <a:stretch>
            <a:fillRect/>
          </a:stretch>
        </p:blipFill>
        <p:spPr bwMode="auto">
          <a:xfrm>
            <a:off x="0" y="5494338"/>
            <a:ext cx="9144000" cy="1384300"/>
          </a:xfrm>
          <a:prstGeom prst="rect">
            <a:avLst/>
          </a:prstGeom>
          <a:noFill/>
          <a:ln w="9525">
            <a:noFill/>
            <a:miter lim="800000"/>
            <a:headEnd/>
            <a:tailEnd/>
          </a:ln>
        </p:spPr>
      </p:pic>
      <p:pic>
        <p:nvPicPr>
          <p:cNvPr id="12" name="Picture 11"/>
          <p:cNvPicPr>
            <a:picLocks noChangeAspect="1"/>
          </p:cNvPicPr>
          <p:nvPr userDrawn="1"/>
        </p:nvPicPr>
        <p:blipFill>
          <a:blip r:embed="rId3" cstate="print"/>
          <a:srcRect/>
          <a:stretch>
            <a:fillRect/>
          </a:stretch>
        </p:blipFill>
        <p:spPr bwMode="auto">
          <a:xfrm>
            <a:off x="6891338" y="6030913"/>
            <a:ext cx="1778000" cy="641350"/>
          </a:xfrm>
          <a:prstGeom prst="rect">
            <a:avLst/>
          </a:prstGeom>
          <a:noFill/>
          <a:ln w="9525">
            <a:noFill/>
            <a:miter lim="800000"/>
            <a:headEnd/>
            <a:tailEnd/>
          </a:ln>
        </p:spPr>
      </p:pic>
    </p:spTree>
    <p:extLst>
      <p:ext uri="{BB962C8B-B14F-4D97-AF65-F5344CB8AC3E}">
        <p14:creationId xmlns:p14="http://schemas.microsoft.com/office/powerpoint/2010/main" val="275650281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612775"/>
          </a:xfrm>
          <a:prstGeom prst="rect">
            <a:avLst/>
          </a:prstGeom>
        </p:spPr>
        <p:txBody>
          <a:bodyPr>
            <a:normAutofit/>
          </a:bodyPr>
          <a:lstStyle>
            <a:lvl1pPr>
              <a:defRPr sz="3200"/>
            </a:lvl1pPr>
          </a:lstStyle>
          <a:p>
            <a:r>
              <a:rPr lang="en-US" dirty="0"/>
              <a:t>Click to Edit Master Title Style</a:t>
            </a:r>
          </a:p>
        </p:txBody>
      </p:sp>
      <p:sp>
        <p:nvSpPr>
          <p:cNvPr id="4" name="Text Placeholder 3"/>
          <p:cNvSpPr>
            <a:spLocks noGrp="1"/>
          </p:cNvSpPr>
          <p:nvPr>
            <p:ph type="body" sz="quarter" idx="10"/>
          </p:nvPr>
        </p:nvSpPr>
        <p:spPr>
          <a:xfrm>
            <a:off x="609600" y="1600200"/>
            <a:ext cx="8077200" cy="4267200"/>
          </a:xfrm>
          <a:prstGeom prst="rect">
            <a:avLst/>
          </a:prstGeom>
        </p:spPr>
        <p:txBody>
          <a:bodyPr/>
          <a:lstStyle>
            <a:lvl1pPr>
              <a:defRPr sz="3200">
                <a:latin typeface="+mn-lt"/>
              </a:defRPr>
            </a:lvl1pPr>
            <a:lvl2pPr>
              <a:defRPr sz="2800">
                <a:latin typeface="+mn-lt"/>
              </a:defRPr>
            </a:lvl2pPr>
            <a:lvl3pPr>
              <a:defRPr sz="2400">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42052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92875"/>
            <a:ext cx="533400" cy="365125"/>
          </a:xfrm>
          <a:prstGeom prst="rect">
            <a:avLst/>
          </a:prstGeom>
        </p:spPr>
        <p:txBody>
          <a:bodyPr/>
          <a:lstStyle>
            <a:lvl1pPr>
              <a:defRPr sz="1200" b="1">
                <a:solidFill>
                  <a:schemeClr val="bg1"/>
                </a:solidFill>
                <a:latin typeface="+mn-lt"/>
              </a:defRPr>
            </a:lvl1pPr>
          </a:lstStyle>
          <a:p>
            <a:fld id="{BB801B3E-78CE-EB4D-B669-60AC641F9F3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459690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33400" y="875076"/>
            <a:ext cx="8077200" cy="4267200"/>
          </a:xfrm>
        </p:spPr>
        <p:txBody>
          <a:bodyPr/>
          <a:lstStyle>
            <a:lvl1pPr>
              <a:defRPr sz="3200">
                <a:latin typeface="+mn-lt"/>
              </a:defRPr>
            </a:lvl1pPr>
            <a:lvl2pPr>
              <a:defRPr sz="2800">
                <a:latin typeface="+mn-lt"/>
              </a:defRPr>
            </a:lvl2pPr>
            <a:lvl3pPr>
              <a:defRPr sz="2400">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0" y="6492875"/>
            <a:ext cx="533400" cy="365125"/>
          </a:xfrm>
          <a:prstGeom prst="rect">
            <a:avLst/>
          </a:prstGeom>
        </p:spPr>
        <p:txBody>
          <a:bodyPr/>
          <a:lstStyle>
            <a:lvl1pPr>
              <a:defRPr sz="1200" b="1">
                <a:solidFill>
                  <a:schemeClr val="bg1"/>
                </a:solidFill>
                <a:latin typeface="+mn-lt"/>
              </a:defRPr>
            </a:lvl1pPr>
          </a:lstStyle>
          <a:p>
            <a:fld id="{BB801B3E-78CE-EB4D-B669-60AC641F9F30}" type="slidenum">
              <a:rPr lang="en-US" smtClean="0">
                <a:solidFill>
                  <a:prstClr val="white"/>
                </a:solidFill>
              </a:rPr>
              <a:pPr/>
              <a:t>‹#›</a:t>
            </a:fld>
            <a:endParaRPr lang="en-US" dirty="0">
              <a:solidFill>
                <a:prstClr val="white"/>
              </a:solidFill>
            </a:endParaRPr>
          </a:p>
        </p:txBody>
      </p:sp>
      <p:sp>
        <p:nvSpPr>
          <p:cNvPr id="7" name="Title Placeholder 1"/>
          <p:cNvSpPr>
            <a:spLocks noGrp="1"/>
          </p:cNvSpPr>
          <p:nvPr>
            <p:ph type="title"/>
          </p:nvPr>
        </p:nvSpPr>
        <p:spPr>
          <a:xfrm>
            <a:off x="457200" y="82550"/>
            <a:ext cx="8229600" cy="612775"/>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153455173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301625"/>
            <a:ext cx="8229600" cy="612775"/>
          </a:xfrm>
        </p:spPr>
        <p:txBody>
          <a:bodyPr>
            <a:normAutofit/>
          </a:bodyPr>
          <a:lstStyle>
            <a:lvl1pPr>
              <a:defRPr sz="3200" b="1">
                <a:solidFill>
                  <a:srgbClr val="E98A00"/>
                </a:solidFill>
                <a:effectLst/>
              </a:defRPr>
            </a:lvl1pPr>
          </a:lstStyle>
          <a:p>
            <a:r>
              <a:rPr lang="en-US" dirty="0"/>
              <a:t>Click to Edit Master Title Style</a:t>
            </a:r>
          </a:p>
        </p:txBody>
      </p:sp>
      <p:sp>
        <p:nvSpPr>
          <p:cNvPr id="8" name="Content Placeholder 7"/>
          <p:cNvSpPr>
            <a:spLocks noGrp="1"/>
          </p:cNvSpPr>
          <p:nvPr>
            <p:ph sz="quarter" idx="10"/>
          </p:nvPr>
        </p:nvSpPr>
        <p:spPr>
          <a:xfrm>
            <a:off x="457200" y="1143000"/>
            <a:ext cx="815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6"/>
          <p:cNvPicPr>
            <a:picLocks noChangeAspect="1"/>
          </p:cNvPicPr>
          <p:nvPr userDrawn="1"/>
        </p:nvPicPr>
        <p:blipFill>
          <a:blip r:embed="rId2" cstate="print"/>
          <a:srcRect/>
          <a:stretch>
            <a:fillRect/>
          </a:stretch>
        </p:blipFill>
        <p:spPr bwMode="auto">
          <a:xfrm>
            <a:off x="0" y="5494338"/>
            <a:ext cx="9144000" cy="1384300"/>
          </a:xfrm>
          <a:prstGeom prst="rect">
            <a:avLst/>
          </a:prstGeom>
          <a:noFill/>
          <a:ln w="9525">
            <a:noFill/>
            <a:miter lim="800000"/>
            <a:headEnd/>
            <a:tailEnd/>
          </a:ln>
        </p:spPr>
      </p:pic>
      <p:sp>
        <p:nvSpPr>
          <p:cNvPr id="10" name="Slide Number Placeholder 5"/>
          <p:cNvSpPr>
            <a:spLocks noGrp="1"/>
          </p:cNvSpPr>
          <p:nvPr>
            <p:ph type="sldNum" sz="quarter" idx="4"/>
          </p:nvPr>
        </p:nvSpPr>
        <p:spPr>
          <a:xfrm>
            <a:off x="0" y="6492875"/>
            <a:ext cx="533400" cy="365125"/>
          </a:xfrm>
          <a:prstGeom prst="rect">
            <a:avLst/>
          </a:prstGeom>
        </p:spPr>
        <p:txBody>
          <a:bodyPr/>
          <a:lstStyle>
            <a:lvl1pPr>
              <a:defRPr sz="1200" b="1">
                <a:solidFill>
                  <a:schemeClr val="bg1"/>
                </a:solidFill>
                <a:latin typeface="+mn-lt"/>
              </a:defRPr>
            </a:lvl1pPr>
          </a:lstStyle>
          <a:p>
            <a:fld id="{BB801B3E-78CE-EB4D-B669-60AC641F9F30}" type="slidenum">
              <a:rPr lang="en-US" smtClean="0">
                <a:solidFill>
                  <a:prstClr val="white"/>
                </a:solidFill>
              </a:rPr>
              <a:pPr/>
              <a:t>‹#›</a:t>
            </a:fld>
            <a:endParaRPr lang="en-US" dirty="0">
              <a:solidFill>
                <a:prstClr val="white"/>
              </a:solidFill>
            </a:endParaRPr>
          </a:p>
        </p:txBody>
      </p:sp>
      <p:pic>
        <p:nvPicPr>
          <p:cNvPr id="11" name="Picture 11"/>
          <p:cNvPicPr>
            <a:picLocks noChangeAspect="1"/>
          </p:cNvPicPr>
          <p:nvPr userDrawn="1"/>
        </p:nvPicPr>
        <p:blipFill>
          <a:blip r:embed="rId3" cstate="print"/>
          <a:srcRect/>
          <a:stretch>
            <a:fillRect/>
          </a:stretch>
        </p:blipFill>
        <p:spPr bwMode="auto">
          <a:xfrm>
            <a:off x="6891338" y="6030913"/>
            <a:ext cx="1778000" cy="641350"/>
          </a:xfrm>
          <a:prstGeom prst="rect">
            <a:avLst/>
          </a:prstGeom>
          <a:noFill/>
          <a:ln w="9525">
            <a:noFill/>
            <a:miter lim="800000"/>
            <a:headEnd/>
            <a:tailEnd/>
          </a:ln>
        </p:spPr>
      </p:pic>
    </p:spTree>
    <p:extLst>
      <p:ext uri="{BB962C8B-B14F-4D97-AF65-F5344CB8AC3E}">
        <p14:creationId xmlns:p14="http://schemas.microsoft.com/office/powerpoint/2010/main" val="323163545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60437"/>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60437"/>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0" y="6492875"/>
            <a:ext cx="533400" cy="365125"/>
          </a:xfrm>
          <a:prstGeom prst="rect">
            <a:avLst/>
          </a:prstGeom>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
        <p:nvSpPr>
          <p:cNvPr id="8" name="Title Placeholder 1"/>
          <p:cNvSpPr>
            <a:spLocks noGrp="1"/>
          </p:cNvSpPr>
          <p:nvPr>
            <p:ph type="title"/>
          </p:nvPr>
        </p:nvSpPr>
        <p:spPr>
          <a:xfrm>
            <a:off x="457200" y="82550"/>
            <a:ext cx="8229600" cy="612775"/>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854131481"/>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0" y="5494338"/>
            <a:ext cx="9144000" cy="1384300"/>
          </a:xfrm>
          <a:prstGeom prst="rect">
            <a:avLst/>
          </a:prstGeom>
          <a:noFill/>
          <a:ln w="9525">
            <a:noFill/>
            <a:miter lim="800000"/>
            <a:headEnd/>
            <a:tailEnd/>
          </a:ln>
        </p:spPr>
      </p:pic>
      <p:sp>
        <p:nvSpPr>
          <p:cNvPr id="4" name="Slide Number Placeholder 5"/>
          <p:cNvSpPr>
            <a:spLocks noGrp="1"/>
          </p:cNvSpPr>
          <p:nvPr>
            <p:ph type="sldNum" sz="quarter" idx="4"/>
          </p:nvPr>
        </p:nvSpPr>
        <p:spPr>
          <a:xfrm>
            <a:off x="0" y="6492875"/>
            <a:ext cx="533400" cy="365125"/>
          </a:xfrm>
          <a:prstGeom prst="rect">
            <a:avLst/>
          </a:prstGeom>
        </p:spPr>
        <p:txBody>
          <a:bodyPr/>
          <a:lstStyle>
            <a:lvl1pPr>
              <a:defRPr sz="1200" b="1">
                <a:solidFill>
                  <a:schemeClr val="bg1"/>
                </a:solidFill>
                <a:latin typeface="+mn-lt"/>
              </a:defRPr>
            </a:lvl1pPr>
          </a:lstStyle>
          <a:p>
            <a:fld id="{BB801B3E-78CE-EB4D-B669-60AC641F9F30}" type="slidenum">
              <a:rPr lang="en-US" smtClean="0">
                <a:solidFill>
                  <a:prstClr val="white"/>
                </a:solidFill>
              </a:rPr>
              <a:pPr/>
              <a:t>‹#›</a:t>
            </a:fld>
            <a:endParaRPr lang="en-US" dirty="0">
              <a:solidFill>
                <a:prstClr val="white"/>
              </a:solidFill>
            </a:endParaRPr>
          </a:p>
        </p:txBody>
      </p:sp>
      <p:pic>
        <p:nvPicPr>
          <p:cNvPr id="5" name="Picture 11"/>
          <p:cNvPicPr>
            <a:picLocks noChangeAspect="1"/>
          </p:cNvPicPr>
          <p:nvPr userDrawn="1"/>
        </p:nvPicPr>
        <p:blipFill>
          <a:blip r:embed="rId3" cstate="print"/>
          <a:srcRect/>
          <a:stretch>
            <a:fillRect/>
          </a:stretch>
        </p:blipFill>
        <p:spPr bwMode="auto">
          <a:xfrm>
            <a:off x="6891338" y="6030913"/>
            <a:ext cx="1778000" cy="641350"/>
          </a:xfrm>
          <a:prstGeom prst="rect">
            <a:avLst/>
          </a:prstGeom>
          <a:noFill/>
          <a:ln w="9525">
            <a:noFill/>
            <a:miter lim="800000"/>
            <a:headEnd/>
            <a:tailEnd/>
          </a:ln>
        </p:spPr>
      </p:pic>
      <p:sp>
        <p:nvSpPr>
          <p:cNvPr id="7" name="Content Placeholder 7"/>
          <p:cNvSpPr>
            <a:spLocks noGrp="1"/>
          </p:cNvSpPr>
          <p:nvPr>
            <p:ph sz="quarter" idx="10"/>
          </p:nvPr>
        </p:nvSpPr>
        <p:spPr>
          <a:xfrm>
            <a:off x="495300" y="914400"/>
            <a:ext cx="815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217911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0" y="6492875"/>
            <a:ext cx="533400" cy="365125"/>
          </a:xfrm>
          <a:prstGeom prst="rect">
            <a:avLst/>
          </a:prstGeom>
        </p:spPr>
        <p:txBody>
          <a:bodyPr/>
          <a:lstStyle>
            <a:lvl1pPr>
              <a:defRPr/>
            </a:lvl1pPr>
          </a:lstStyle>
          <a:p>
            <a:fld id="{A301FF20-3B0C-41C4-BCBC-54D303BA1B09}"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44669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86781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92875"/>
            <a:ext cx="533400" cy="365125"/>
          </a:xfrm>
          <a:prstGeom prst="rect">
            <a:avLst/>
          </a:prstGeom>
        </p:spPr>
        <p:txBody>
          <a:bodyPr/>
          <a:lstStyle>
            <a:lvl1pPr>
              <a:defRPr sz="1200" b="1">
                <a:solidFill>
                  <a:schemeClr val="bg1"/>
                </a:solidFill>
                <a:latin typeface="+mn-lt"/>
              </a:defRPr>
            </a:lvl1pPr>
          </a:lstStyle>
          <a:p>
            <a:fld id="{BB801B3E-78CE-EB4D-B669-60AC641F9F3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875780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457200">
              <a:defRPr/>
            </a:pPr>
            <a:endParaRPr lang="en-US">
              <a:solidFill>
                <a:prstClr val="black"/>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defTabSz="457200">
              <a:defRPr/>
            </a:pPr>
            <a:endParaRPr lang="en-US">
              <a:solidFill>
                <a:prstClr val="black"/>
              </a:solidFill>
            </a:endParaRPr>
          </a:p>
        </p:txBody>
      </p:sp>
      <p:sp>
        <p:nvSpPr>
          <p:cNvPr id="7" name="Slide Number Placeholder 6"/>
          <p:cNvSpPr>
            <a:spLocks noGrp="1" noChangeArrowheads="1"/>
          </p:cNvSpPr>
          <p:nvPr>
            <p:ph type="sldNum" sz="quarter" idx="12"/>
          </p:nvPr>
        </p:nvSpPr>
        <p:spPr>
          <a:xfrm>
            <a:off x="0" y="6492875"/>
            <a:ext cx="533400" cy="365125"/>
          </a:xfrm>
          <a:prstGeom prst="rect">
            <a:avLst/>
          </a:prstGeom>
          <a:ln/>
        </p:spPr>
        <p:txBody>
          <a:bodyPr/>
          <a:lstStyle>
            <a:lvl1pPr>
              <a:defRPr/>
            </a:lvl1pPr>
          </a:lstStyle>
          <a:p>
            <a:pPr>
              <a:defRPr/>
            </a:pPr>
            <a:fld id="{409B1F82-1CEE-4C4D-9C30-B395EAA2F53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822548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33400" y="875076"/>
            <a:ext cx="8077200" cy="4267200"/>
          </a:xfrm>
        </p:spPr>
        <p:txBody>
          <a:bodyPr/>
          <a:lstStyle>
            <a:lvl1pPr>
              <a:defRPr sz="3200">
                <a:latin typeface="+mn-lt"/>
              </a:defRPr>
            </a:lvl1pPr>
            <a:lvl2pPr>
              <a:defRPr sz="2800">
                <a:latin typeface="+mn-lt"/>
              </a:defRPr>
            </a:lvl2pPr>
            <a:lvl3pPr>
              <a:defRPr sz="2400">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0" y="6492881"/>
            <a:ext cx="533400" cy="365125"/>
          </a:xfrm>
          <a:prstGeom prst="rect">
            <a:avLst/>
          </a:prstGeom>
        </p:spPr>
        <p:txBody>
          <a:bodyPr/>
          <a:lstStyle>
            <a:lvl1pPr>
              <a:defRPr sz="1200" b="1">
                <a:solidFill>
                  <a:schemeClr val="bg1"/>
                </a:solidFill>
                <a:latin typeface="+mn-lt"/>
              </a:defRPr>
            </a:lvl1pPr>
          </a:lstStyle>
          <a:p>
            <a:fld id="{BB801B3E-78CE-EB4D-B669-60AC641F9F30}" type="slidenum">
              <a:rPr lang="en-US" smtClean="0">
                <a:solidFill>
                  <a:prstClr val="white"/>
                </a:solidFill>
              </a:rPr>
              <a:pPr/>
              <a:t>‹#›</a:t>
            </a:fld>
            <a:endParaRPr lang="en-US" dirty="0">
              <a:solidFill>
                <a:prstClr val="white"/>
              </a:solidFill>
            </a:endParaRPr>
          </a:p>
        </p:txBody>
      </p:sp>
      <p:sp>
        <p:nvSpPr>
          <p:cNvPr id="7" name="Title Placeholder 1"/>
          <p:cNvSpPr>
            <a:spLocks noGrp="1"/>
          </p:cNvSpPr>
          <p:nvPr>
            <p:ph type="title"/>
          </p:nvPr>
        </p:nvSpPr>
        <p:spPr>
          <a:xfrm>
            <a:off x="457200" y="82556"/>
            <a:ext cx="8229600" cy="612775"/>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5470205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57800"/>
            <a:ext cx="8229600" cy="1212850"/>
          </a:xfrm>
        </p:spPr>
        <p:txBody>
          <a:bodyPr>
            <a:noAutofit/>
          </a:bodyPr>
          <a:lstStyle>
            <a:lvl1pPr algn="l">
              <a:defRPr sz="3600" b="1">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7065839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301631"/>
            <a:ext cx="8229600" cy="612775"/>
          </a:xfrm>
        </p:spPr>
        <p:txBody>
          <a:bodyPr>
            <a:normAutofit/>
          </a:bodyPr>
          <a:lstStyle>
            <a:lvl1pPr>
              <a:defRPr sz="3200" b="1">
                <a:solidFill>
                  <a:srgbClr val="E98A00"/>
                </a:solidFill>
                <a:effectLst/>
              </a:defRPr>
            </a:lvl1pPr>
          </a:lstStyle>
          <a:p>
            <a:r>
              <a:rPr lang="en-US" dirty="0"/>
              <a:t>Click to Edit Master Title Style</a:t>
            </a:r>
          </a:p>
        </p:txBody>
      </p:sp>
      <p:sp>
        <p:nvSpPr>
          <p:cNvPr id="8" name="Content Placeholder 7"/>
          <p:cNvSpPr>
            <a:spLocks noGrp="1"/>
          </p:cNvSpPr>
          <p:nvPr>
            <p:ph sz="quarter" idx="10"/>
          </p:nvPr>
        </p:nvSpPr>
        <p:spPr>
          <a:xfrm>
            <a:off x="457200" y="1143000"/>
            <a:ext cx="815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6"/>
          <p:cNvPicPr>
            <a:picLocks noChangeAspect="1"/>
          </p:cNvPicPr>
          <p:nvPr userDrawn="1"/>
        </p:nvPicPr>
        <p:blipFill>
          <a:blip r:embed="rId2" cstate="print"/>
          <a:srcRect/>
          <a:stretch>
            <a:fillRect/>
          </a:stretch>
        </p:blipFill>
        <p:spPr bwMode="auto">
          <a:xfrm>
            <a:off x="0" y="5494338"/>
            <a:ext cx="9144000" cy="1384300"/>
          </a:xfrm>
          <a:prstGeom prst="rect">
            <a:avLst/>
          </a:prstGeom>
          <a:noFill/>
          <a:ln w="9525">
            <a:noFill/>
            <a:miter lim="800000"/>
            <a:headEnd/>
            <a:tailEnd/>
          </a:ln>
        </p:spPr>
      </p:pic>
      <p:sp>
        <p:nvSpPr>
          <p:cNvPr id="10" name="Slide Number Placeholder 5"/>
          <p:cNvSpPr>
            <a:spLocks noGrp="1"/>
          </p:cNvSpPr>
          <p:nvPr>
            <p:ph type="sldNum" sz="quarter" idx="4"/>
          </p:nvPr>
        </p:nvSpPr>
        <p:spPr>
          <a:xfrm>
            <a:off x="0" y="6492881"/>
            <a:ext cx="533400" cy="365125"/>
          </a:xfrm>
          <a:prstGeom prst="rect">
            <a:avLst/>
          </a:prstGeom>
        </p:spPr>
        <p:txBody>
          <a:bodyPr/>
          <a:lstStyle>
            <a:lvl1pPr>
              <a:defRPr sz="1200" b="1">
                <a:solidFill>
                  <a:schemeClr val="bg1"/>
                </a:solidFill>
                <a:latin typeface="+mn-lt"/>
              </a:defRPr>
            </a:lvl1pPr>
          </a:lstStyle>
          <a:p>
            <a:fld id="{BB801B3E-78CE-EB4D-B669-60AC641F9F30}" type="slidenum">
              <a:rPr lang="en-US" smtClean="0">
                <a:solidFill>
                  <a:prstClr val="white"/>
                </a:solidFill>
              </a:rPr>
              <a:pPr/>
              <a:t>‹#›</a:t>
            </a:fld>
            <a:endParaRPr lang="en-US" dirty="0">
              <a:solidFill>
                <a:prstClr val="white"/>
              </a:solidFill>
            </a:endParaRPr>
          </a:p>
        </p:txBody>
      </p:sp>
      <p:pic>
        <p:nvPicPr>
          <p:cNvPr id="11" name="Picture 11"/>
          <p:cNvPicPr>
            <a:picLocks noChangeAspect="1"/>
          </p:cNvPicPr>
          <p:nvPr userDrawn="1"/>
        </p:nvPicPr>
        <p:blipFill>
          <a:blip r:embed="rId3" cstate="print"/>
          <a:srcRect/>
          <a:stretch>
            <a:fillRect/>
          </a:stretch>
        </p:blipFill>
        <p:spPr bwMode="auto">
          <a:xfrm>
            <a:off x="6891340" y="6030913"/>
            <a:ext cx="1778000" cy="641350"/>
          </a:xfrm>
          <a:prstGeom prst="rect">
            <a:avLst/>
          </a:prstGeom>
          <a:noFill/>
          <a:ln w="9525">
            <a:noFill/>
            <a:miter lim="800000"/>
            <a:headEnd/>
            <a:tailEnd/>
          </a:ln>
        </p:spPr>
      </p:pic>
    </p:spTree>
    <p:extLst>
      <p:ext uri="{BB962C8B-B14F-4D97-AF65-F5344CB8AC3E}">
        <p14:creationId xmlns:p14="http://schemas.microsoft.com/office/powerpoint/2010/main" val="299645514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60443"/>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60443"/>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0" y="6492881"/>
            <a:ext cx="533400" cy="365125"/>
          </a:xfrm>
          <a:prstGeom prst="rect">
            <a:avLst/>
          </a:prstGeom>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
        <p:nvSpPr>
          <p:cNvPr id="8" name="Title Placeholder 1"/>
          <p:cNvSpPr>
            <a:spLocks noGrp="1"/>
          </p:cNvSpPr>
          <p:nvPr>
            <p:ph type="title"/>
          </p:nvPr>
        </p:nvSpPr>
        <p:spPr>
          <a:xfrm>
            <a:off x="457200" y="82556"/>
            <a:ext cx="8229600" cy="612775"/>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19628791"/>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0" y="5494338"/>
            <a:ext cx="9144000" cy="1384300"/>
          </a:xfrm>
          <a:prstGeom prst="rect">
            <a:avLst/>
          </a:prstGeom>
          <a:noFill/>
          <a:ln w="9525">
            <a:noFill/>
            <a:miter lim="800000"/>
            <a:headEnd/>
            <a:tailEnd/>
          </a:ln>
        </p:spPr>
      </p:pic>
      <p:sp>
        <p:nvSpPr>
          <p:cNvPr id="4" name="Slide Number Placeholder 5"/>
          <p:cNvSpPr>
            <a:spLocks noGrp="1"/>
          </p:cNvSpPr>
          <p:nvPr>
            <p:ph type="sldNum" sz="quarter" idx="4"/>
          </p:nvPr>
        </p:nvSpPr>
        <p:spPr>
          <a:xfrm>
            <a:off x="0" y="6492881"/>
            <a:ext cx="533400" cy="365125"/>
          </a:xfrm>
          <a:prstGeom prst="rect">
            <a:avLst/>
          </a:prstGeom>
        </p:spPr>
        <p:txBody>
          <a:bodyPr/>
          <a:lstStyle>
            <a:lvl1pPr>
              <a:defRPr sz="1200" b="1">
                <a:solidFill>
                  <a:schemeClr val="bg1"/>
                </a:solidFill>
                <a:latin typeface="+mn-lt"/>
              </a:defRPr>
            </a:lvl1pPr>
          </a:lstStyle>
          <a:p>
            <a:fld id="{BB801B3E-78CE-EB4D-B669-60AC641F9F30}" type="slidenum">
              <a:rPr lang="en-US" smtClean="0">
                <a:solidFill>
                  <a:prstClr val="white"/>
                </a:solidFill>
              </a:rPr>
              <a:pPr/>
              <a:t>‹#›</a:t>
            </a:fld>
            <a:endParaRPr lang="en-US" dirty="0">
              <a:solidFill>
                <a:prstClr val="white"/>
              </a:solidFill>
            </a:endParaRPr>
          </a:p>
        </p:txBody>
      </p:sp>
      <p:pic>
        <p:nvPicPr>
          <p:cNvPr id="5" name="Picture 11"/>
          <p:cNvPicPr>
            <a:picLocks noChangeAspect="1"/>
          </p:cNvPicPr>
          <p:nvPr userDrawn="1"/>
        </p:nvPicPr>
        <p:blipFill>
          <a:blip r:embed="rId3" cstate="print"/>
          <a:srcRect/>
          <a:stretch>
            <a:fillRect/>
          </a:stretch>
        </p:blipFill>
        <p:spPr bwMode="auto">
          <a:xfrm>
            <a:off x="6891340" y="6030913"/>
            <a:ext cx="1778000" cy="641350"/>
          </a:xfrm>
          <a:prstGeom prst="rect">
            <a:avLst/>
          </a:prstGeom>
          <a:noFill/>
          <a:ln w="9525">
            <a:noFill/>
            <a:miter lim="800000"/>
            <a:headEnd/>
            <a:tailEnd/>
          </a:ln>
        </p:spPr>
      </p:pic>
      <p:sp>
        <p:nvSpPr>
          <p:cNvPr id="7" name="Content Placeholder 7"/>
          <p:cNvSpPr>
            <a:spLocks noGrp="1"/>
          </p:cNvSpPr>
          <p:nvPr>
            <p:ph sz="quarter" idx="10"/>
          </p:nvPr>
        </p:nvSpPr>
        <p:spPr>
          <a:xfrm>
            <a:off x="495300" y="914400"/>
            <a:ext cx="815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459145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0" y="6492881"/>
            <a:ext cx="533400" cy="365125"/>
          </a:xfrm>
          <a:prstGeom prst="rect">
            <a:avLst/>
          </a:prstGeom>
        </p:spPr>
        <p:txBody>
          <a:bodyPr/>
          <a:lstStyle>
            <a:lvl1pPr>
              <a:defRPr/>
            </a:lvl1pPr>
          </a:lstStyle>
          <a:p>
            <a:fld id="{A301FF20-3B0C-41C4-BCBC-54D303BA1B09}"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8124026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47953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92881"/>
            <a:ext cx="533400" cy="365125"/>
          </a:xfrm>
          <a:prstGeom prst="rect">
            <a:avLst/>
          </a:prstGeom>
        </p:spPr>
        <p:txBody>
          <a:bodyPr/>
          <a:lstStyle>
            <a:lvl1pPr>
              <a:defRPr sz="1200" b="1">
                <a:solidFill>
                  <a:schemeClr val="bg1"/>
                </a:solidFill>
                <a:latin typeface="+mn-lt"/>
              </a:defRPr>
            </a:lvl1pPr>
          </a:lstStyle>
          <a:p>
            <a:fld id="{BB801B3E-78CE-EB4D-B669-60AC641F9F3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055887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pic>
        <p:nvPicPr>
          <p:cNvPr id="48" name="image1.png"/>
          <p:cNvPicPr/>
          <p:nvPr/>
        </p:nvPicPr>
        <p:blipFill>
          <a:blip r:embed="rId2" cstate="print">
            <a:extLst/>
          </a:blip>
          <a:stretch>
            <a:fillRect/>
          </a:stretch>
        </p:blipFill>
        <p:spPr>
          <a:xfrm>
            <a:off x="0" y="5494343"/>
            <a:ext cx="9144000" cy="1384301"/>
          </a:xfrm>
          <a:prstGeom prst="rect">
            <a:avLst/>
          </a:prstGeom>
          <a:ln w="12700">
            <a:miter lim="400000"/>
          </a:ln>
        </p:spPr>
      </p:pic>
      <p:sp>
        <p:nvSpPr>
          <p:cNvPr id="49" name="Shape 49"/>
          <p:cNvSpPr/>
          <p:nvPr/>
        </p:nvSpPr>
        <p:spPr>
          <a:xfrm>
            <a:off x="488333" y="609600"/>
            <a:ext cx="8594725" cy="46038"/>
          </a:xfrm>
          <a:prstGeom prst="rect">
            <a:avLst/>
          </a:prstGeom>
          <a:gradFill>
            <a:gsLst>
              <a:gs pos="0">
                <a:srgbClr val="E78900"/>
              </a:gs>
              <a:gs pos="100000">
                <a:srgbClr val="95B3D7">
                  <a:alpha val="0"/>
                </a:srgbClr>
              </a:gs>
            </a:gsLst>
          </a:gradFill>
          <a:ln w="12700">
            <a:miter lim="400000"/>
          </a:ln>
        </p:spPr>
        <p:txBody>
          <a:bodyPr lIns="0" tIns="0" rIns="0" bIns="0" anchor="ctr"/>
          <a:lstStyle/>
          <a:p>
            <a:pPr algn="ctr" defTabSz="457200">
              <a:defRPr>
                <a:solidFill>
                  <a:srgbClr val="FFFFFF"/>
                </a:solidFill>
              </a:defRPr>
            </a:pPr>
            <a:endParaRPr kern="0">
              <a:solidFill>
                <a:srgbClr val="FFFFFF"/>
              </a:solidFill>
              <a:sym typeface="Calibri"/>
            </a:endParaRPr>
          </a:p>
        </p:txBody>
      </p:sp>
      <p:pic>
        <p:nvPicPr>
          <p:cNvPr id="50" name="image2.png"/>
          <p:cNvPicPr/>
          <p:nvPr/>
        </p:nvPicPr>
        <p:blipFill>
          <a:blip r:embed="rId3" cstate="print">
            <a:extLst/>
          </a:blip>
          <a:stretch>
            <a:fillRect/>
          </a:stretch>
        </p:blipFill>
        <p:spPr>
          <a:xfrm>
            <a:off x="6891338" y="6030918"/>
            <a:ext cx="1778001" cy="641351"/>
          </a:xfrm>
          <a:prstGeom prst="rect">
            <a:avLst/>
          </a:prstGeom>
          <a:ln w="12700">
            <a:miter lim="400000"/>
          </a:ln>
        </p:spPr>
      </p:pic>
      <p:sp>
        <p:nvSpPr>
          <p:cNvPr id="51" name="Shape 51"/>
          <p:cNvSpPr>
            <a:spLocks noGrp="1"/>
          </p:cNvSpPr>
          <p:nvPr>
            <p:ph type="title"/>
          </p:nvPr>
        </p:nvSpPr>
        <p:spPr>
          <a:prstGeom prst="rect">
            <a:avLst/>
          </a:prstGeom>
        </p:spPr>
        <p:txBody>
          <a:bodyPr>
            <a:normAutofit/>
          </a:bodyPr>
          <a:lstStyle>
            <a:lvl1pPr>
              <a:defRPr b="0"/>
            </a:lvl1pPr>
          </a:lstStyle>
          <a:p>
            <a:pPr lvl="0">
              <a:defRPr sz="1800" b="0">
                <a:solidFill>
                  <a:srgbClr val="000000"/>
                </a:solidFill>
              </a:defRPr>
            </a:pPr>
            <a:r>
              <a:rPr sz="3200" b="1" dirty="0">
                <a:solidFill>
                  <a:srgbClr val="8F8F8F"/>
                </a:solidFill>
              </a:rPr>
              <a:t>Click to edit Master title style</a:t>
            </a:r>
          </a:p>
        </p:txBody>
      </p:sp>
      <p:sp>
        <p:nvSpPr>
          <p:cNvPr id="52" name="Shape 52"/>
          <p:cNvSpPr>
            <a:spLocks noGrp="1"/>
          </p:cNvSpPr>
          <p:nvPr>
            <p:ph type="body" idx="1"/>
          </p:nvPr>
        </p:nvSpPr>
        <p:spPr>
          <a:xfrm>
            <a:off x="457200" y="990600"/>
            <a:ext cx="8229600" cy="5867400"/>
          </a:xfrm>
          <a:prstGeom prst="rect">
            <a:avLst/>
          </a:prstGeom>
        </p:spPr>
        <p:txBody>
          <a:bodyPr>
            <a:noAutofit/>
          </a:bodyPr>
          <a:lstStyle>
            <a:lvl1pPr marL="228600"/>
            <a:lvl2pPr marL="718457"/>
            <a:lvl3pPr>
              <a:buChar char="⬧"/>
            </a:lvl3pPr>
            <a:lvl4pPr marL="1704109" indent="-332509">
              <a:buSzPct val="70000"/>
            </a:lvl4pPr>
            <a:lvl5pPr>
              <a:buSzPct val="80000"/>
            </a:lvl5pPr>
          </a:lstStyle>
          <a:p>
            <a:pPr lvl="0">
              <a:defRPr sz="1800">
                <a:solidFill>
                  <a:srgbClr val="000000"/>
                </a:solidFill>
              </a:defRPr>
            </a:pPr>
            <a:r>
              <a:rPr sz="3200">
                <a:solidFill>
                  <a:srgbClr val="58595B"/>
                </a:solidFill>
              </a:rPr>
              <a:t>Click to edit Master text styles</a:t>
            </a:r>
          </a:p>
          <a:p>
            <a:pPr lvl="1">
              <a:defRPr sz="1800">
                <a:solidFill>
                  <a:srgbClr val="000000"/>
                </a:solidFill>
              </a:defRPr>
            </a:pPr>
            <a:r>
              <a:rPr sz="3200">
                <a:solidFill>
                  <a:srgbClr val="58595B"/>
                </a:solidFill>
              </a:rPr>
              <a:t>Second level</a:t>
            </a:r>
          </a:p>
          <a:p>
            <a:pPr lvl="2">
              <a:defRPr sz="1800">
                <a:solidFill>
                  <a:srgbClr val="000000"/>
                </a:solidFill>
              </a:defRPr>
            </a:pPr>
            <a:r>
              <a:rPr sz="3200">
                <a:solidFill>
                  <a:srgbClr val="58595B"/>
                </a:solidFill>
              </a:rPr>
              <a:t>Third level</a:t>
            </a:r>
          </a:p>
          <a:p>
            <a:pPr lvl="3">
              <a:defRPr sz="1800">
                <a:solidFill>
                  <a:srgbClr val="000000"/>
                </a:solidFill>
              </a:defRPr>
            </a:pPr>
            <a:r>
              <a:rPr sz="3200">
                <a:solidFill>
                  <a:srgbClr val="58595B"/>
                </a:solidFill>
              </a:rPr>
              <a:t>Fourth level</a:t>
            </a:r>
          </a:p>
          <a:p>
            <a:pPr lvl="4">
              <a:defRPr sz="1800">
                <a:solidFill>
                  <a:srgbClr val="000000"/>
                </a:solidFill>
              </a:defRPr>
            </a:pPr>
            <a:r>
              <a:rPr sz="3200">
                <a:solidFill>
                  <a:srgbClr val="58595B"/>
                </a:solidFill>
              </a:rPr>
              <a:t>Fifth level</a:t>
            </a:r>
          </a:p>
        </p:txBody>
      </p:sp>
      <p:sp>
        <p:nvSpPr>
          <p:cNvPr id="53" name="Shape 53"/>
          <p:cNvSpPr>
            <a:spLocks noGrp="1"/>
          </p:cNvSpPr>
          <p:nvPr>
            <p:ph type="sldNum" sz="quarter" idx="2"/>
          </p:nvPr>
        </p:nvSpPr>
        <p:spPr>
          <a:prstGeom prst="rect">
            <a:avLst/>
          </a:prstGeom>
        </p:spPr>
        <p:txBody>
          <a:bodyPr/>
          <a:lstStyle/>
          <a:p>
            <a:fld id="{86CB4B4D-7CA3-9044-876B-883B54F8677D}"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124477630"/>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Book" pitchFamily="34" charset="0"/>
              </a:defRPr>
            </a:lvl1pPr>
          </a:lstStyle>
          <a:p>
            <a:r>
              <a:rPr lang="en-US" dirty="0"/>
              <a:t>Click to edit Master title style</a:t>
            </a:r>
          </a:p>
        </p:txBody>
      </p:sp>
      <p:sp>
        <p:nvSpPr>
          <p:cNvPr id="4" name="Slide Number Placeholder 4"/>
          <p:cNvSpPr>
            <a:spLocks noGrp="1"/>
          </p:cNvSpPr>
          <p:nvPr>
            <p:ph type="sldNum" sz="quarter" idx="11"/>
          </p:nvPr>
        </p:nvSpPr>
        <p:spPr>
          <a:xfrm>
            <a:off x="0" y="6477000"/>
            <a:ext cx="762000" cy="365125"/>
          </a:xfrm>
        </p:spPr>
        <p:txBody>
          <a:bodyPr/>
          <a:lstStyle>
            <a:lvl1pPr>
              <a:defRPr>
                <a:latin typeface="+mj-lt"/>
              </a:defRPr>
            </a:lvl1pPr>
          </a:lstStyle>
          <a:p>
            <a:fld id="{BB801B3E-78CE-EB4D-B669-60AC641F9F3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883019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6380"/>
            <a:ext cx="8229600" cy="612868"/>
          </a:xfrm>
        </p:spPr>
        <p:txBody>
          <a:bodyPr/>
          <a:lstStyle>
            <a:lvl1pPr>
              <a:defRPr kumimoji="0" lang="en-US" sz="3200" b="1" i="0" u="none" strike="noStrike" kern="1200" cap="none" spc="0" normalizeH="0" baseline="0" noProof="0" dirty="0">
                <a:ln>
                  <a:noFill/>
                </a:ln>
                <a:gradFill flip="none" rotWithShape="1">
                  <a:gsLst>
                    <a:gs pos="0">
                      <a:schemeClr val="bg1">
                        <a:lumMod val="65000"/>
                        <a:shade val="30000"/>
                        <a:satMod val="115000"/>
                      </a:schemeClr>
                    </a:gs>
                    <a:gs pos="50000">
                      <a:schemeClr val="bg1">
                        <a:lumMod val="65000"/>
                        <a:shade val="67500"/>
                        <a:satMod val="115000"/>
                      </a:schemeClr>
                    </a:gs>
                    <a:gs pos="100000">
                      <a:schemeClr val="bg1">
                        <a:lumMod val="75000"/>
                      </a:schemeClr>
                    </a:gs>
                  </a:gsLst>
                  <a:lin ang="16200000" scaled="1"/>
                  <a:tileRect/>
                </a:gradFill>
                <a:effectLst/>
                <a:uLnTx/>
                <a:uFillTx/>
                <a:latin typeface="Franklin Gothic Book" pitchFamily="34" charset="0"/>
                <a:ea typeface="+mj-ea"/>
                <a:cs typeface="+mj-cs"/>
              </a:defRPr>
            </a:lvl1pPr>
          </a:lstStyle>
          <a:p>
            <a:pPr lvl="0"/>
            <a:r>
              <a:rPr lang="en-US" dirty="0"/>
              <a:t>Click to edit Master title style</a:t>
            </a:r>
          </a:p>
        </p:txBody>
      </p:sp>
      <p:sp>
        <p:nvSpPr>
          <p:cNvPr id="3" name="Content Placeholder 2"/>
          <p:cNvSpPr>
            <a:spLocks noGrp="1"/>
          </p:cNvSpPr>
          <p:nvPr>
            <p:ph idx="1"/>
          </p:nvPr>
        </p:nvSpPr>
        <p:spPr>
          <a:xfrm>
            <a:off x="457200" y="914400"/>
            <a:ext cx="8229600" cy="4389120"/>
          </a:xfrm>
        </p:spPr>
        <p:txBody>
          <a:bodyPr/>
          <a:lstStyle>
            <a:lvl1pPr marL="228600" indent="-228600">
              <a:buClr>
                <a:srgbClr val="72B633"/>
              </a:buClr>
              <a:buSzPct val="80000"/>
              <a:defRPr sz="3000">
                <a:solidFill>
                  <a:srgbClr val="58595B"/>
                </a:solidFill>
                <a:latin typeface="+mj-lt"/>
                <a:cs typeface="Arial" pitchFamily="34" charset="0"/>
              </a:defRPr>
            </a:lvl1pPr>
            <a:lvl2pPr marL="685800" indent="-228600">
              <a:buSzPct val="80000"/>
              <a:defRPr sz="2600">
                <a:solidFill>
                  <a:srgbClr val="58595B"/>
                </a:solidFill>
                <a:latin typeface="+mj-lt"/>
                <a:cs typeface="Arial" pitchFamily="34" charset="0"/>
              </a:defRPr>
            </a:lvl2pPr>
            <a:lvl3pPr>
              <a:buClr>
                <a:schemeClr val="tx1">
                  <a:lumMod val="50000"/>
                  <a:lumOff val="50000"/>
                </a:schemeClr>
              </a:buClr>
              <a:buFont typeface="Wingdings" pitchFamily="2" charset="2"/>
              <a:buChar char="s"/>
              <a:defRPr sz="2200">
                <a:solidFill>
                  <a:srgbClr val="58595B"/>
                </a:solidFill>
                <a:latin typeface="+mj-lt"/>
                <a:cs typeface="Arial" pitchFamily="34" charset="0"/>
              </a:defRPr>
            </a:lvl3pPr>
            <a:lvl4pPr>
              <a:buSzPct val="70000"/>
              <a:buFont typeface="Wingdings 3" pitchFamily="18" charset="2"/>
              <a:buChar char=""/>
              <a:defRPr sz="2200">
                <a:solidFill>
                  <a:srgbClr val="58595B"/>
                </a:solidFill>
                <a:latin typeface="+mj-lt"/>
                <a:cs typeface="Arial" pitchFamily="34" charset="0"/>
              </a:defRPr>
            </a:lvl4pPr>
            <a:lvl5pPr>
              <a:buSzPct val="80000"/>
              <a:defRPr sz="2000">
                <a:solidFill>
                  <a:srgbClr val="58595B"/>
                </a:solidFill>
                <a:latin typeface="+mj-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1"/>
          </p:nvPr>
        </p:nvSpPr>
        <p:spPr/>
        <p:txBody>
          <a:bodyPr/>
          <a:lstStyle>
            <a:lvl1pPr algn="l">
              <a:defRPr>
                <a:solidFill>
                  <a:schemeClr val="bg1"/>
                </a:solidFill>
              </a:defRPr>
            </a:lvl1pPr>
          </a:lstStyle>
          <a:p>
            <a:fld id="{BB801B3E-78CE-EB4D-B669-60AC641F9F3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323727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Book" pitchFamily="34" charset="0"/>
              </a:defRPr>
            </a:lvl1pPr>
          </a:lstStyle>
          <a:p>
            <a:r>
              <a:rPr lang="en-US" dirty="0"/>
              <a:t>Click to edit Master title style</a:t>
            </a:r>
          </a:p>
        </p:txBody>
      </p:sp>
      <p:sp>
        <p:nvSpPr>
          <p:cNvPr id="4" name="Slide Number Placeholder 4"/>
          <p:cNvSpPr>
            <a:spLocks noGrp="1"/>
          </p:cNvSpPr>
          <p:nvPr>
            <p:ph type="sldNum" sz="quarter" idx="11"/>
          </p:nvPr>
        </p:nvSpPr>
        <p:spPr>
          <a:xfrm>
            <a:off x="0" y="6477000"/>
            <a:ext cx="762000" cy="365125"/>
          </a:xfrm>
        </p:spPr>
        <p:txBody>
          <a:bodyPr/>
          <a:lstStyle>
            <a:lvl1pPr>
              <a:defRPr/>
            </a:lvl1pPr>
          </a:lstStyle>
          <a:p>
            <a:fld id="{BB801B3E-78CE-EB4D-B669-60AC641F9F30}" type="slidenum">
              <a:rPr lang="en-US" smtClean="0">
                <a:solidFill>
                  <a:prstClr val="white"/>
                </a:solidFill>
              </a:rPr>
              <a:pPr/>
              <a:t>‹#›</a:t>
            </a:fld>
            <a:endParaRPr lang="en-US" dirty="0">
              <a:solidFill>
                <a:prstClr val="white"/>
              </a:solidFill>
            </a:endParaRPr>
          </a:p>
        </p:txBody>
      </p:sp>
      <p:sp>
        <p:nvSpPr>
          <p:cNvPr id="6" name="Text Placeholder 2"/>
          <p:cNvSpPr>
            <a:spLocks noGrp="1"/>
          </p:cNvSpPr>
          <p:nvPr>
            <p:ph type="body" idx="1"/>
          </p:nvPr>
        </p:nvSpPr>
        <p:spPr>
          <a:xfrm>
            <a:off x="457200" y="10668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3"/>
          </p:nvPr>
        </p:nvSpPr>
        <p:spPr>
          <a:xfrm>
            <a:off x="4645025" y="10668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5"/>
          <p:cNvSpPr>
            <a:spLocks noGrp="1"/>
          </p:cNvSpPr>
          <p:nvPr>
            <p:ph sz="quarter" idx="4"/>
          </p:nvPr>
        </p:nvSpPr>
        <p:spPr>
          <a:xfrm>
            <a:off x="4645025" y="17065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6866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4" name="Rectangle 3"/>
          <p:cNvSpPr/>
          <p:nvPr userDrawn="1"/>
        </p:nvSpPr>
        <p:spPr>
          <a:xfrm>
            <a:off x="549275" y="590550"/>
            <a:ext cx="8594725" cy="46038"/>
          </a:xfrm>
          <a:prstGeom prst="rect">
            <a:avLst/>
          </a:prstGeom>
          <a:gradFill flip="none" rotWithShape="1">
            <a:gsLst>
              <a:gs pos="0">
                <a:srgbClr val="72B633"/>
              </a:gs>
              <a:gs pos="100000">
                <a:schemeClr val="accent1">
                  <a:lumMod val="60000"/>
                  <a:lumOff val="4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8F8F8"/>
              </a:solidFill>
            </a:endParaRPr>
          </a:p>
        </p:txBody>
      </p:sp>
    </p:spTree>
    <p:extLst>
      <p:ext uri="{BB962C8B-B14F-4D97-AF65-F5344CB8AC3E}">
        <p14:creationId xmlns:p14="http://schemas.microsoft.com/office/powerpoint/2010/main" val="32148616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Book" pitchFamily="34" charset="0"/>
              </a:defRPr>
            </a:lvl1pPr>
          </a:lstStyle>
          <a:p>
            <a:r>
              <a:rPr lang="en-US" dirty="0"/>
              <a:t>Click to edit Master title style</a:t>
            </a:r>
          </a:p>
        </p:txBody>
      </p:sp>
      <p:sp>
        <p:nvSpPr>
          <p:cNvPr id="4" name="Slide Number Placeholder 4"/>
          <p:cNvSpPr>
            <a:spLocks noGrp="1"/>
          </p:cNvSpPr>
          <p:nvPr>
            <p:ph type="sldNum" sz="quarter" idx="11"/>
          </p:nvPr>
        </p:nvSpPr>
        <p:spPr>
          <a:xfrm>
            <a:off x="0" y="6492875"/>
            <a:ext cx="762000" cy="365125"/>
          </a:xfrm>
        </p:spPr>
        <p:txBody>
          <a:bodyPr/>
          <a:lstStyle>
            <a:lvl1pPr>
              <a:defRPr/>
            </a:lvl1pPr>
          </a:lstStyle>
          <a:p>
            <a:fld id="{BB801B3E-78CE-EB4D-B669-60AC641F9F30}" type="slidenum">
              <a:rPr lang="en-US" smtClean="0">
                <a:solidFill>
                  <a:prstClr val="white"/>
                </a:solidFill>
              </a:rPr>
              <a:pPr/>
              <a:t>‹#›</a:t>
            </a:fld>
            <a:endParaRPr lang="en-US" dirty="0">
              <a:solidFill>
                <a:prstClr val="white"/>
              </a:solidFill>
            </a:endParaRPr>
          </a:p>
        </p:txBody>
      </p:sp>
      <p:sp>
        <p:nvSpPr>
          <p:cNvPr id="6" name="Content Placeholder 2"/>
          <p:cNvSpPr>
            <a:spLocks noGrp="1"/>
          </p:cNvSpPr>
          <p:nvPr>
            <p:ph sz="half" idx="1"/>
          </p:nvPr>
        </p:nvSpPr>
        <p:spPr>
          <a:xfrm>
            <a:off x="457200" y="914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4648200" y="914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30045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swoosh-purple-glow2.png"/>
          <p:cNvPicPr>
            <a:picLocks noChangeAspect="1"/>
          </p:cNvPicPr>
          <p:nvPr userDrawn="1"/>
        </p:nvPicPr>
        <p:blipFill>
          <a:blip r:embed="rId2"/>
          <a:stretch>
            <a:fillRect/>
          </a:stretch>
        </p:blipFill>
        <p:spPr>
          <a:xfrm>
            <a:off x="-1" y="5486400"/>
            <a:ext cx="9144001" cy="1393825"/>
          </a:xfrm>
          <a:prstGeom prst="rect">
            <a:avLst/>
          </a:prstGeom>
        </p:spPr>
      </p:pic>
      <p:pic>
        <p:nvPicPr>
          <p:cNvPr id="7" name="Picture 11"/>
          <p:cNvPicPr>
            <a:picLocks noChangeAspect="1"/>
          </p:cNvPicPr>
          <p:nvPr userDrawn="1"/>
        </p:nvPicPr>
        <p:blipFill>
          <a:blip r:embed="rId3" cstate="print"/>
          <a:srcRect/>
          <a:stretch>
            <a:fillRect/>
          </a:stretch>
        </p:blipFill>
        <p:spPr bwMode="auto">
          <a:xfrm>
            <a:off x="6891339" y="6030914"/>
            <a:ext cx="1778000" cy="641350"/>
          </a:xfrm>
          <a:prstGeom prst="rect">
            <a:avLst/>
          </a:prstGeom>
          <a:noFill/>
          <a:ln w="9525">
            <a:noFill/>
            <a:miter lim="800000"/>
            <a:headEnd/>
            <a:tailEnd/>
          </a:ln>
        </p:spPr>
      </p:pic>
      <p:sp>
        <p:nvSpPr>
          <p:cNvPr id="4" name="Slide Number Placeholder 5"/>
          <p:cNvSpPr>
            <a:spLocks noGrp="1"/>
          </p:cNvSpPr>
          <p:nvPr>
            <p:ph type="sldNum" sz="quarter" idx="11"/>
          </p:nvPr>
        </p:nvSpPr>
        <p:spPr/>
        <p:txBody>
          <a:bodyPr/>
          <a:lstStyle>
            <a:lvl1pPr algn="l">
              <a:defRPr sz="1200">
                <a:solidFill>
                  <a:schemeClr val="bg1"/>
                </a:solidFill>
                <a:latin typeface="+mj-lt"/>
              </a:defRPr>
            </a:lvl1pPr>
          </a:lstStyle>
          <a:p>
            <a:fld id="{BB801B3E-78CE-EB4D-B669-60AC641F9F3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609248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normAutofit/>
          </a:bodyPr>
          <a:lstStyle>
            <a:lvl1pPr algn="l">
              <a:defRPr sz="24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DD1E0EE5-2A5A-405B-A289-F6C4E956CA2E}"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9425798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a:prstGeom prst="rect">
            <a:avLst/>
          </a:prstGeom>
        </p:spPr>
        <p:txBody>
          <a:bodyPr>
            <a:normAutofit/>
          </a:bodyPr>
          <a:lstStyle>
            <a:lvl1pPr algn="ctr">
              <a:defRPr sz="4800" b="1"/>
            </a:lvl1pPr>
          </a:lstStyle>
          <a:p>
            <a:r>
              <a:rPr lang="en-US" dirty="0"/>
              <a:t>Click to edit Master title style</a:t>
            </a:r>
          </a:p>
        </p:txBody>
      </p:sp>
      <p:sp>
        <p:nvSpPr>
          <p:cNvPr id="3" name="Subtitle 2"/>
          <p:cNvSpPr>
            <a:spLocks noGrp="1"/>
          </p:cNvSpPr>
          <p:nvPr>
            <p:ph type="subTitle" idx="1"/>
          </p:nvPr>
        </p:nvSpPr>
        <p:spPr>
          <a:xfrm>
            <a:off x="1371600" y="3051175"/>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10"/>
          </p:nvPr>
        </p:nvSpPr>
        <p:spPr/>
        <p:txBody>
          <a:bodyPr/>
          <a:lstStyle>
            <a:lvl1pPr>
              <a:defRPr/>
            </a:lvl1pPr>
          </a:lstStyle>
          <a:p>
            <a:pPr>
              <a:defRPr/>
            </a:pPr>
            <a:fld id="{AADC4F28-E2F2-43CE-BD2D-BF4F23472C55}"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6173854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612775"/>
          </a:xfrm>
        </p:spPr>
        <p:txBody>
          <a:bodyPr>
            <a:normAutofit/>
          </a:bodyPr>
          <a:lstStyle>
            <a:lvl1pPr>
              <a:defRPr sz="3200"/>
            </a:lvl1pPr>
          </a:lstStyle>
          <a:p>
            <a:r>
              <a:rPr lang="en-US" dirty="0"/>
              <a:t>Click to Edit Master Title Style</a:t>
            </a:r>
          </a:p>
        </p:txBody>
      </p:sp>
      <p:sp>
        <p:nvSpPr>
          <p:cNvPr id="4" name="Text Placeholder 3"/>
          <p:cNvSpPr>
            <a:spLocks noGrp="1"/>
          </p:cNvSpPr>
          <p:nvPr>
            <p:ph type="body" sz="quarter" idx="10"/>
          </p:nvPr>
        </p:nvSpPr>
        <p:spPr>
          <a:xfrm>
            <a:off x="533400" y="875076"/>
            <a:ext cx="8077200" cy="4267200"/>
          </a:xfrm>
        </p:spPr>
        <p:txBody>
          <a:bodyPr/>
          <a:lstStyle>
            <a:lvl1pPr>
              <a:defRPr sz="3200">
                <a:latin typeface="+mn-lt"/>
              </a:defRPr>
            </a:lvl1pPr>
            <a:lvl2pPr>
              <a:defRPr sz="2800">
                <a:latin typeface="+mn-lt"/>
              </a:defRPr>
            </a:lvl2pPr>
            <a:lvl3pPr>
              <a:defRPr sz="2400">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0" y="6492875"/>
            <a:ext cx="533400" cy="365125"/>
          </a:xfrm>
          <a:prstGeom prst="rect">
            <a:avLst/>
          </a:prstGeom>
        </p:spPr>
        <p:txBody>
          <a:bodyPr/>
          <a:lstStyle>
            <a:lvl1pPr>
              <a:defRPr sz="1200" b="1">
                <a:solidFill>
                  <a:schemeClr val="bg1"/>
                </a:solidFill>
                <a:latin typeface="+mn-lt"/>
              </a:defRPr>
            </a:lvl1pPr>
          </a:lstStyle>
          <a:p>
            <a:fld id="{BB801B3E-78CE-EB4D-B669-60AC641F9F3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7570432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9900" y="95250"/>
            <a:ext cx="8229600" cy="612775"/>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180537140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57199" y="854074"/>
            <a:ext cx="8205537" cy="46202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p:txBody>
          <a:bodyPr/>
          <a:lstStyle>
            <a:lvl1pPr>
              <a:defRPr b="1">
                <a:solidFill>
                  <a:srgbClr val="E98A00"/>
                </a:solidFill>
                <a:effectLst>
                  <a:outerShdw blurRad="38100" dist="38100" dir="2700000" algn="tl">
                    <a:srgbClr val="000000">
                      <a:alpha val="43137"/>
                    </a:srgbClr>
                  </a:outerShdw>
                </a:effectLst>
              </a:defRPr>
            </a:lvl1pPr>
          </a:lstStyle>
          <a:p>
            <a:r>
              <a:rPr lang="en-US" dirty="0"/>
              <a:t>Click to edit Master title style</a:t>
            </a:r>
          </a:p>
        </p:txBody>
      </p:sp>
      <p:pic>
        <p:nvPicPr>
          <p:cNvPr id="5" name="Picture 4" descr="Background-lower.psd"/>
          <p:cNvPicPr>
            <a:picLocks noChangeAspect="1"/>
          </p:cNvPicPr>
          <p:nvPr userDrawn="1"/>
        </p:nvPicPr>
        <p:blipFill>
          <a:blip r:embed="rId2" cstate="print"/>
          <a:srcRect t="80000"/>
          <a:stretch>
            <a:fillRect/>
          </a:stretch>
        </p:blipFill>
        <p:spPr>
          <a:xfrm>
            <a:off x="0" y="5495129"/>
            <a:ext cx="9144000" cy="1381013"/>
          </a:xfrm>
          <a:prstGeom prst="rect">
            <a:avLst/>
          </a:prstGeom>
        </p:spPr>
      </p:pic>
    </p:spTree>
    <p:extLst>
      <p:ext uri="{BB962C8B-B14F-4D97-AF65-F5344CB8AC3E}">
        <p14:creationId xmlns:p14="http://schemas.microsoft.com/office/powerpoint/2010/main" val="42477885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bwMode="auto">
          <a:xfrm>
            <a:off x="0" y="5494339"/>
            <a:ext cx="9156192" cy="1395984"/>
          </a:xfrm>
          <a:prstGeom prst="rect">
            <a:avLst/>
          </a:prstGeom>
          <a:noFill/>
          <a:ln w="9525">
            <a:noFill/>
            <a:miter lim="800000"/>
            <a:headEnd/>
            <a:tailEnd/>
          </a:ln>
        </p:spPr>
      </p:pic>
      <p:pic>
        <p:nvPicPr>
          <p:cNvPr id="12" name="Picture 11"/>
          <p:cNvPicPr>
            <a:picLocks noChangeAspect="1"/>
          </p:cNvPicPr>
          <p:nvPr userDrawn="1"/>
        </p:nvPicPr>
        <p:blipFill>
          <a:blip r:embed="rId3" cstate="print"/>
          <a:srcRect/>
          <a:stretch>
            <a:fillRect/>
          </a:stretch>
        </p:blipFill>
        <p:spPr bwMode="auto">
          <a:xfrm>
            <a:off x="6891339" y="6030914"/>
            <a:ext cx="1778000" cy="641350"/>
          </a:xfrm>
          <a:prstGeom prst="rect">
            <a:avLst/>
          </a:prstGeom>
          <a:noFill/>
          <a:ln w="9525">
            <a:noFill/>
            <a:miter lim="800000"/>
            <a:headEnd/>
            <a:tailEnd/>
          </a:ln>
        </p:spPr>
      </p:pic>
      <p:sp>
        <p:nvSpPr>
          <p:cNvPr id="5" name="Title 4"/>
          <p:cNvSpPr>
            <a:spLocks noGrp="1"/>
          </p:cNvSpPr>
          <p:nvPr>
            <p:ph type="title" hasCustomPrompt="1"/>
          </p:nvPr>
        </p:nvSpPr>
        <p:spPr>
          <a:xfrm>
            <a:off x="457200" y="137142"/>
            <a:ext cx="8229600" cy="612775"/>
          </a:xfrm>
        </p:spPr>
        <p:txBody>
          <a:bodyPr>
            <a:normAutofit/>
          </a:bodyPr>
          <a:lstStyle>
            <a:lvl1pPr>
              <a:defRPr sz="3200" b="1">
                <a:solidFill>
                  <a:srgbClr val="E98A00"/>
                </a:solidFill>
                <a:effectLst/>
              </a:defRPr>
            </a:lvl1pPr>
          </a:lstStyle>
          <a:p>
            <a:r>
              <a:rPr lang="en-US" dirty="0"/>
              <a:t>Click to Edit Master Title Style</a:t>
            </a:r>
          </a:p>
        </p:txBody>
      </p:sp>
      <p:sp>
        <p:nvSpPr>
          <p:cNvPr id="8" name="Content Placeholder 7"/>
          <p:cNvSpPr>
            <a:spLocks noGrp="1"/>
          </p:cNvSpPr>
          <p:nvPr>
            <p:ph sz="quarter" idx="10"/>
          </p:nvPr>
        </p:nvSpPr>
        <p:spPr>
          <a:xfrm>
            <a:off x="457200" y="1143000"/>
            <a:ext cx="815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0" y="6492875"/>
            <a:ext cx="533400" cy="365125"/>
          </a:xfrm>
          <a:prstGeom prst="rect">
            <a:avLst/>
          </a:prstGeom>
        </p:spPr>
        <p:txBody>
          <a:bodyPr/>
          <a:lstStyle>
            <a:lvl1pPr>
              <a:defRPr sz="1200" b="1">
                <a:solidFill>
                  <a:schemeClr val="bg1"/>
                </a:solidFill>
                <a:latin typeface="+mn-lt"/>
              </a:defRPr>
            </a:lvl1pPr>
          </a:lstStyle>
          <a:p>
            <a:fld id="{BB801B3E-78CE-EB4D-B669-60AC641F9F3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66724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9" name="Picture 8" descr="Background-lower_new.psd"/>
          <p:cNvPicPr>
            <a:picLocks noChangeAspect="1"/>
          </p:cNvPicPr>
          <p:nvPr userDrawn="1"/>
        </p:nvPicPr>
        <p:blipFill>
          <a:blip r:embed="rId2" cstate="print"/>
          <a:stretch>
            <a:fillRect/>
          </a:stretch>
        </p:blipFill>
        <p:spPr>
          <a:xfrm>
            <a:off x="252" y="-8404"/>
            <a:ext cx="9143747" cy="6874998"/>
          </a:xfrm>
          <a:prstGeom prst="rect">
            <a:avLst/>
          </a:prstGeom>
        </p:spPr>
      </p:pic>
      <p:pic>
        <p:nvPicPr>
          <p:cNvPr id="7" name="image2.png"/>
          <p:cNvPicPr/>
          <p:nvPr userDrawn="1"/>
        </p:nvPicPr>
        <p:blipFill>
          <a:blip r:embed="rId3" cstate="print">
            <a:extLst/>
          </a:blip>
          <a:stretch>
            <a:fillRect/>
          </a:stretch>
        </p:blipFill>
        <p:spPr>
          <a:xfrm>
            <a:off x="6891338" y="6030912"/>
            <a:ext cx="1778001" cy="641351"/>
          </a:xfrm>
          <a:prstGeom prst="rect">
            <a:avLst/>
          </a:prstGeom>
          <a:ln w="12700">
            <a:miter lim="400000"/>
          </a:ln>
        </p:spPr>
      </p:pic>
      <p:sp>
        <p:nvSpPr>
          <p:cNvPr id="8" name="Shape 27"/>
          <p:cNvSpPr>
            <a:spLocks noGrp="1"/>
          </p:cNvSpPr>
          <p:nvPr>
            <p:ph type="sldNum" sz="quarter" idx="2"/>
          </p:nvPr>
        </p:nvSpPr>
        <p:spPr>
          <a:xfrm>
            <a:off x="152400" y="6492875"/>
            <a:ext cx="533400" cy="269240"/>
          </a:xfrm>
          <a:prstGeom prst="rect">
            <a:avLst/>
          </a:prstGeom>
        </p:spPr>
        <p:txBody>
          <a:bodyPr/>
          <a:lstStyle/>
          <a:p>
            <a:fld id="{86CB4B4D-7CA3-9044-876B-883B54F8677D}" type="slidenum">
              <a:rPr>
                <a:solidFill>
                  <a:prstClr val="white"/>
                </a:solidFill>
              </a:rPr>
              <a:pPr/>
              <a:t>‹#›</a:t>
            </a:fld>
            <a:endParaRPr dirty="0">
              <a:solidFill>
                <a:prstClr val="white"/>
              </a:solidFill>
            </a:endParaRPr>
          </a:p>
        </p:txBody>
      </p:sp>
    </p:spTree>
    <p:extLst>
      <p:ext uri="{BB962C8B-B14F-4D97-AF65-F5344CB8AC3E}">
        <p14:creationId xmlns:p14="http://schemas.microsoft.com/office/powerpoint/2010/main" val="516745819"/>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3_Blank">
    <p:spTree>
      <p:nvGrpSpPr>
        <p:cNvPr id="1" name=""/>
        <p:cNvGrpSpPr/>
        <p:nvPr/>
      </p:nvGrpSpPr>
      <p:grpSpPr>
        <a:xfrm>
          <a:off x="0" y="0"/>
          <a:ext cx="0" cy="0"/>
          <a:chOff x="0" y="0"/>
          <a:chExt cx="0" cy="0"/>
        </a:xfrm>
      </p:grpSpPr>
      <p:pic>
        <p:nvPicPr>
          <p:cNvPr id="7" name="Picture 6" descr="Background-lower_new.psd"/>
          <p:cNvPicPr>
            <a:picLocks noChangeAspect="1"/>
          </p:cNvPicPr>
          <p:nvPr userDrawn="1"/>
        </p:nvPicPr>
        <p:blipFill>
          <a:blip r:embed="rId2" cstate="print"/>
          <a:stretch>
            <a:fillRect/>
          </a:stretch>
        </p:blipFill>
        <p:spPr>
          <a:xfrm>
            <a:off x="252" y="-8404"/>
            <a:ext cx="9143747" cy="6874998"/>
          </a:xfrm>
          <a:prstGeom prst="rect">
            <a:avLst/>
          </a:prstGeom>
        </p:spPr>
      </p:pic>
      <p:sp>
        <p:nvSpPr>
          <p:cNvPr id="30" name="Shape 30"/>
          <p:cNvSpPr>
            <a:spLocks noGrp="1"/>
          </p:cNvSpPr>
          <p:nvPr>
            <p:ph type="title"/>
          </p:nvPr>
        </p:nvSpPr>
        <p:spPr>
          <a:xfrm>
            <a:off x="457200" y="73025"/>
            <a:ext cx="8229600" cy="1069975"/>
          </a:xfrm>
          <a:prstGeom prst="rect">
            <a:avLst/>
          </a:prstGeom>
        </p:spPr>
        <p:txBody>
          <a:bodyPr>
            <a:normAutofit/>
          </a:bodyPr>
          <a:lstStyle>
            <a:lvl1pPr>
              <a:defRPr>
                <a:solidFill>
                  <a:srgbClr val="E98A00"/>
                </a:solidFill>
              </a:defRPr>
            </a:lvl1pPr>
          </a:lstStyle>
          <a:p>
            <a:pPr lvl="0">
              <a:defRPr sz="1800" b="0">
                <a:solidFill>
                  <a:srgbClr val="000000"/>
                </a:solidFill>
              </a:defRPr>
            </a:pPr>
            <a:r>
              <a:rPr sz="3200" b="1">
                <a:solidFill>
                  <a:srgbClr val="E98A00"/>
                </a:solidFill>
              </a:rPr>
              <a:t>Click to Edit Master Title Style</a:t>
            </a:r>
          </a:p>
        </p:txBody>
      </p:sp>
      <p:sp>
        <p:nvSpPr>
          <p:cNvPr id="31" name="Shape 31"/>
          <p:cNvSpPr>
            <a:spLocks noGrp="1"/>
          </p:cNvSpPr>
          <p:nvPr>
            <p:ph type="body" idx="1"/>
          </p:nvPr>
        </p:nvSpPr>
        <p:spPr>
          <a:xfrm>
            <a:off x="457200" y="1143000"/>
            <a:ext cx="8153400" cy="5715000"/>
          </a:xfrm>
          <a:prstGeom prst="rect">
            <a:avLst/>
          </a:prstGeom>
        </p:spPr>
        <p:txBody>
          <a:bodyPr>
            <a:noAutofit/>
          </a:bodyPr>
          <a:lstStyle>
            <a:lvl1pPr marL="228600"/>
            <a:lvl2pPr marL="718457"/>
            <a:lvl3pPr>
              <a:buChar char="⬧"/>
            </a:lvl3pPr>
            <a:lvl4pPr marL="1704109" indent="-332509">
              <a:buSzPct val="70000"/>
            </a:lvl4pPr>
            <a:lvl5pPr>
              <a:buSzPct val="80000"/>
            </a:lvl5pPr>
          </a:lstStyle>
          <a:p>
            <a:pPr lvl="0">
              <a:defRPr sz="1800">
                <a:solidFill>
                  <a:srgbClr val="000000"/>
                </a:solidFill>
              </a:defRPr>
            </a:pPr>
            <a:r>
              <a:rPr sz="3200">
                <a:solidFill>
                  <a:srgbClr val="58595B"/>
                </a:solidFill>
              </a:rPr>
              <a:t>Click to edit Master text styles</a:t>
            </a:r>
          </a:p>
          <a:p>
            <a:pPr lvl="1">
              <a:defRPr sz="1800">
                <a:solidFill>
                  <a:srgbClr val="000000"/>
                </a:solidFill>
              </a:defRPr>
            </a:pPr>
            <a:r>
              <a:rPr sz="3200">
                <a:solidFill>
                  <a:srgbClr val="58595B"/>
                </a:solidFill>
              </a:rPr>
              <a:t>Second level</a:t>
            </a:r>
          </a:p>
          <a:p>
            <a:pPr lvl="2">
              <a:defRPr sz="1800">
                <a:solidFill>
                  <a:srgbClr val="000000"/>
                </a:solidFill>
              </a:defRPr>
            </a:pPr>
            <a:r>
              <a:rPr sz="3200">
                <a:solidFill>
                  <a:srgbClr val="58595B"/>
                </a:solidFill>
              </a:rPr>
              <a:t>Third level</a:t>
            </a:r>
          </a:p>
          <a:p>
            <a:pPr lvl="3">
              <a:defRPr sz="1800">
                <a:solidFill>
                  <a:srgbClr val="000000"/>
                </a:solidFill>
              </a:defRPr>
            </a:pPr>
            <a:r>
              <a:rPr sz="3200">
                <a:solidFill>
                  <a:srgbClr val="58595B"/>
                </a:solidFill>
              </a:rPr>
              <a:t>Fourth level</a:t>
            </a:r>
          </a:p>
          <a:p>
            <a:pPr lvl="4">
              <a:defRPr sz="1800">
                <a:solidFill>
                  <a:srgbClr val="000000"/>
                </a:solidFill>
              </a:defRPr>
            </a:pPr>
            <a:r>
              <a:rPr sz="3200">
                <a:solidFill>
                  <a:srgbClr val="58595B"/>
                </a:solidFill>
              </a:rPr>
              <a:t>Fifth level</a:t>
            </a:r>
          </a:p>
        </p:txBody>
      </p:sp>
      <p:sp>
        <p:nvSpPr>
          <p:cNvPr id="33" name="Shape 33"/>
          <p:cNvSpPr>
            <a:spLocks noGrp="1"/>
          </p:cNvSpPr>
          <p:nvPr>
            <p:ph type="sldNum" sz="quarter" idx="2"/>
          </p:nvPr>
        </p:nvSpPr>
        <p:spPr>
          <a:prstGeom prst="rect">
            <a:avLst/>
          </a:prstGeom>
        </p:spPr>
        <p:txBody>
          <a:bodyPr/>
          <a:lstStyle/>
          <a:p>
            <a:fld id="{86CB4B4D-7CA3-9044-876B-883B54F8677D}" type="slidenum">
              <a:rPr>
                <a:solidFill>
                  <a:prstClr val="white"/>
                </a:solidFill>
              </a:rPr>
              <a:pPr/>
              <a:t>‹#›</a:t>
            </a:fld>
            <a:endParaRPr dirty="0">
              <a:solidFill>
                <a:prstClr val="white"/>
              </a:solidFill>
            </a:endParaRPr>
          </a:p>
        </p:txBody>
      </p:sp>
      <p:pic>
        <p:nvPicPr>
          <p:cNvPr id="34" name="image2.png"/>
          <p:cNvPicPr/>
          <p:nvPr/>
        </p:nvPicPr>
        <p:blipFill>
          <a:blip r:embed="rId3" cstate="print">
            <a:extLst/>
          </a:blip>
          <a:stretch>
            <a:fillRect/>
          </a:stretch>
        </p:blipFill>
        <p:spPr>
          <a:xfrm>
            <a:off x="6891338" y="6030912"/>
            <a:ext cx="1778001" cy="641351"/>
          </a:xfrm>
          <a:prstGeom prst="rect">
            <a:avLst/>
          </a:prstGeom>
          <a:ln w="12700">
            <a:miter lim="400000"/>
          </a:ln>
        </p:spPr>
      </p:pic>
    </p:spTree>
    <p:extLst>
      <p:ext uri="{BB962C8B-B14F-4D97-AF65-F5344CB8AC3E}">
        <p14:creationId xmlns:p14="http://schemas.microsoft.com/office/powerpoint/2010/main" val="89312283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2618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73201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57800"/>
            <a:ext cx="8229600" cy="1212850"/>
          </a:xfrm>
        </p:spPr>
        <p:txBody>
          <a:bodyPr>
            <a:noAutofit/>
          </a:bodyPr>
          <a:lstStyle>
            <a:lvl1pPr algn="l">
              <a:defRPr sz="3600" b="1">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38427347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Rectangle 2"/>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srgbClr val="F8F8F8"/>
              </a:solidFill>
            </a:endParaRPr>
          </a:p>
        </p:txBody>
      </p:sp>
      <p:pic>
        <p:nvPicPr>
          <p:cNvPr id="4" name="Picture 1"/>
          <p:cNvPicPr>
            <a:picLocks noChangeAspect="1" noChangeArrowheads="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6183313"/>
            <a:ext cx="91440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F:\ORGDATA\Futures Without Violence\Futures Without Violence Brand Toolkit\Futures Without Violence Logos\Color Logos\FWV_CMYK_R.jpg"/>
          <p:cNvPicPr>
            <a:picLocks noChangeAspect="1" noChangeArrowheads="1"/>
          </p:cNvPicPr>
          <p:nvPr userDrawn="1"/>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04800" y="304800"/>
            <a:ext cx="38131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457200" y="2057400"/>
            <a:ext cx="7772400" cy="1524000"/>
          </a:xfrm>
        </p:spPr>
        <p:txBody>
          <a:bodyPr anchor="b">
            <a:normAutofit/>
          </a:bodyPr>
          <a:lstStyle>
            <a:lvl1pPr algn="l">
              <a:defRPr sz="3600" b="0" cap="all" baseline="0">
                <a:latin typeface="Arial Black"/>
                <a:cs typeface="Arial Black"/>
              </a:defRPr>
            </a:lvl1pPr>
          </a:lstStyle>
          <a:p>
            <a:r>
              <a:rPr lang="en-US"/>
              <a:t>Click to edit Master title style</a:t>
            </a:r>
            <a:endParaRPr lang="en-US" dirty="0"/>
          </a:p>
        </p:txBody>
      </p:sp>
    </p:spTree>
    <p:extLst>
      <p:ext uri="{BB962C8B-B14F-4D97-AF65-F5344CB8AC3E}">
        <p14:creationId xmlns:p14="http://schemas.microsoft.com/office/powerpoint/2010/main" val="2141468141"/>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990600"/>
          </a:xfrm>
        </p:spPr>
        <p:txBody>
          <a:bodyPr>
            <a:normAutofit/>
          </a:bodyPr>
          <a:lstStyle>
            <a:lvl1pPr>
              <a:defRPr sz="4000"/>
            </a:lvl1pPr>
          </a:lstStyle>
          <a:p>
            <a:r>
              <a:rPr lang="en-US"/>
              <a:t>Click to edit Master title style</a:t>
            </a:r>
            <a:endParaRPr lang="en-US" dirty="0"/>
          </a:p>
        </p:txBody>
      </p:sp>
      <p:sp>
        <p:nvSpPr>
          <p:cNvPr id="8" name="Content Placeholder 7"/>
          <p:cNvSpPr>
            <a:spLocks noGrp="1"/>
          </p:cNvSpPr>
          <p:nvPr>
            <p:ph sz="quarter" idx="13"/>
          </p:nvPr>
        </p:nvSpPr>
        <p:spPr>
          <a:xfrm>
            <a:off x="612648" y="15240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93106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811312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itle and 2 Content">
    <p:spTree>
      <p:nvGrpSpPr>
        <p:cNvPr id="1" name=""/>
        <p:cNvGrpSpPr/>
        <p:nvPr/>
      </p:nvGrpSpPr>
      <p:grpSpPr>
        <a:xfrm>
          <a:off x="0" y="0"/>
          <a:ext cx="0" cy="0"/>
          <a:chOff x="0" y="0"/>
          <a:chExt cx="0" cy="0"/>
        </a:xfrm>
      </p:grpSpPr>
      <p:sp>
        <p:nvSpPr>
          <p:cNvPr id="2" name="Rectangle 2"/>
          <p:cNvSpPr>
            <a:spLocks noGrp="1"/>
          </p:cNvSpPr>
          <p:nvPr>
            <p:ph type="title"/>
          </p:nvPr>
        </p:nvSpPr>
        <p:spPr>
          <a:xfrm>
            <a:off x="609600" y="457200"/>
            <a:ext cx="8153400" cy="990600"/>
          </a:xfrm>
        </p:spPr>
        <p:txBody>
          <a:bodyPr/>
          <a:lstStyle/>
          <a:p>
            <a:r>
              <a:rPr lang="en-US" noProof="1"/>
              <a:t>Click to edit Master title style</a:t>
            </a:r>
            <a:endParaRPr lang="en-US" dirty="0"/>
          </a:p>
        </p:txBody>
      </p:sp>
      <p:sp>
        <p:nvSpPr>
          <p:cNvPr id="3" name="Rectangle 3"/>
          <p:cNvSpPr>
            <a:spLocks noGrp="1"/>
          </p:cNvSpPr>
          <p:nvPr>
            <p:ph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4" name="Rectangle 4"/>
          <p:cNvSpPr>
            <a:spLocks noGrp="1"/>
          </p:cNvSpPr>
          <p:nvPr>
            <p:ph sz="half" idx="2"/>
          </p:nvPr>
        </p:nvSpPr>
        <p:spPr>
          <a:xfrm>
            <a:off x="4648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Tree>
    <p:extLst>
      <p:ext uri="{BB962C8B-B14F-4D97-AF65-F5344CB8AC3E}">
        <p14:creationId xmlns:p14="http://schemas.microsoft.com/office/powerpoint/2010/main" val="15032968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sp>
        <p:nvSpPr>
          <p:cNvPr id="2" name="Rectangle 2"/>
          <p:cNvSpPr>
            <a:spLocks noGrp="1"/>
          </p:cNvSpPr>
          <p:nvPr>
            <p:ph type="title"/>
          </p:nvPr>
        </p:nvSpPr>
        <p:spPr>
          <a:xfrm>
            <a:off x="609600" y="457200"/>
            <a:ext cx="8153400" cy="990600"/>
          </a:xfrm>
        </p:spPr>
        <p:txBody>
          <a:bodyPr/>
          <a:lstStyle/>
          <a:p>
            <a:r>
              <a:rPr lang="en-US" noProof="1"/>
              <a:t>Click to edit Master title style</a:t>
            </a:r>
            <a:endParaRPr lang="en-US" dirty="0"/>
          </a:p>
        </p:txBody>
      </p:sp>
      <p:sp>
        <p:nvSpPr>
          <p:cNvPr id="3" name="Rectangle 3"/>
          <p:cNvSpPr>
            <a:spLocks noGrp="1"/>
          </p:cNvSpPr>
          <p:nvPr>
            <p:ph type="body"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4" name="Rectangle 4"/>
          <p:cNvSpPr>
            <a:spLocks noGrp="1"/>
          </p:cNvSpPr>
          <p:nvPr>
            <p:ph type="body" sz="half" idx="2"/>
          </p:nvPr>
        </p:nvSpPr>
        <p:spPr>
          <a:xfrm>
            <a:off x="4648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Tree>
    <p:extLst>
      <p:ext uri="{BB962C8B-B14F-4D97-AF65-F5344CB8AC3E}">
        <p14:creationId xmlns:p14="http://schemas.microsoft.com/office/powerpoint/2010/main" val="10870351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83313"/>
            <a:ext cx="91440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3573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169389"/>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88937"/>
            <a:ext cx="8229600" cy="612775"/>
          </a:xfrm>
        </p:spPr>
        <p:txBody>
          <a:bodyPr>
            <a:normAutofit/>
          </a:bodyPr>
          <a:lstStyle>
            <a:lvl1pPr>
              <a:defRPr sz="3200"/>
            </a:lvl1pPr>
          </a:lstStyle>
          <a:p>
            <a:r>
              <a:rPr lang="en-US" dirty="0"/>
              <a:t>Click to Edit Master Title Style</a:t>
            </a:r>
          </a:p>
        </p:txBody>
      </p:sp>
      <p:sp>
        <p:nvSpPr>
          <p:cNvPr id="4" name="Text Placeholder 3"/>
          <p:cNvSpPr>
            <a:spLocks noGrp="1"/>
          </p:cNvSpPr>
          <p:nvPr>
            <p:ph type="body" sz="quarter" idx="10"/>
          </p:nvPr>
        </p:nvSpPr>
        <p:spPr>
          <a:xfrm>
            <a:off x="609600" y="1600200"/>
            <a:ext cx="8077200" cy="4267200"/>
          </a:xfrm>
        </p:spPr>
        <p:txBody>
          <a:bodyPr/>
          <a:lstStyle>
            <a:lvl1pPr>
              <a:defRPr sz="3200">
                <a:latin typeface="+mn-lt"/>
              </a:defRPr>
            </a:lvl1pPr>
            <a:lvl2pPr>
              <a:defRPr sz="2800">
                <a:latin typeface="+mn-lt"/>
              </a:defRPr>
            </a:lvl2pPr>
            <a:lvl3pPr>
              <a:defRPr sz="2400">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652875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bwMode="auto">
          <a:xfrm>
            <a:off x="0" y="5494339"/>
            <a:ext cx="9156192" cy="1395984"/>
          </a:xfrm>
          <a:prstGeom prst="rect">
            <a:avLst/>
          </a:prstGeom>
          <a:noFill/>
          <a:ln w="9525">
            <a:noFill/>
            <a:miter lim="800000"/>
            <a:headEnd/>
            <a:tailEnd/>
          </a:ln>
        </p:spPr>
      </p:pic>
      <p:pic>
        <p:nvPicPr>
          <p:cNvPr id="12" name="Picture 11"/>
          <p:cNvPicPr>
            <a:picLocks noChangeAspect="1"/>
          </p:cNvPicPr>
          <p:nvPr userDrawn="1"/>
        </p:nvPicPr>
        <p:blipFill>
          <a:blip r:embed="rId3" cstate="print"/>
          <a:srcRect/>
          <a:stretch>
            <a:fillRect/>
          </a:stretch>
        </p:blipFill>
        <p:spPr bwMode="auto">
          <a:xfrm>
            <a:off x="6891339" y="6030914"/>
            <a:ext cx="1778000" cy="641350"/>
          </a:xfrm>
          <a:prstGeom prst="rect">
            <a:avLst/>
          </a:prstGeom>
          <a:noFill/>
          <a:ln w="9525">
            <a:noFill/>
            <a:miter lim="800000"/>
            <a:headEnd/>
            <a:tailEnd/>
          </a:ln>
        </p:spPr>
      </p:pic>
      <p:sp>
        <p:nvSpPr>
          <p:cNvPr id="5" name="Title 4"/>
          <p:cNvSpPr>
            <a:spLocks noGrp="1"/>
          </p:cNvSpPr>
          <p:nvPr>
            <p:ph type="title" hasCustomPrompt="1"/>
          </p:nvPr>
        </p:nvSpPr>
        <p:spPr>
          <a:xfrm>
            <a:off x="457200" y="137142"/>
            <a:ext cx="8229600" cy="612775"/>
          </a:xfrm>
        </p:spPr>
        <p:txBody>
          <a:bodyPr>
            <a:normAutofit/>
          </a:bodyPr>
          <a:lstStyle>
            <a:lvl1pPr>
              <a:defRPr sz="3200" b="1">
                <a:solidFill>
                  <a:srgbClr val="E98A00"/>
                </a:solidFill>
                <a:effectLst/>
              </a:defRPr>
            </a:lvl1pPr>
          </a:lstStyle>
          <a:p>
            <a:r>
              <a:rPr lang="en-US" dirty="0"/>
              <a:t>Click to Edit Master Title Style</a:t>
            </a:r>
          </a:p>
        </p:txBody>
      </p:sp>
      <p:sp>
        <p:nvSpPr>
          <p:cNvPr id="8" name="Content Placeholder 7"/>
          <p:cNvSpPr>
            <a:spLocks noGrp="1"/>
          </p:cNvSpPr>
          <p:nvPr>
            <p:ph sz="quarter" idx="10"/>
          </p:nvPr>
        </p:nvSpPr>
        <p:spPr>
          <a:xfrm>
            <a:off x="457200" y="1143000"/>
            <a:ext cx="815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96498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9689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04800"/>
            <a:ext cx="6989762" cy="7746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913188" y="1560511"/>
            <a:ext cx="4629150" cy="44592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1600200"/>
            <a:ext cx="2949575" cy="4419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5545646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990600"/>
          </a:xfrm>
          <a:prstGeom prst="rect">
            <a:avLst/>
          </a:prstGeom>
        </p:spPr>
        <p:txBody>
          <a:bodyPr>
            <a:normAutofit/>
          </a:bodyPr>
          <a:lstStyle>
            <a:lvl1pPr>
              <a:defRPr sz="4000"/>
            </a:lvl1pPr>
          </a:lstStyle>
          <a:p>
            <a:r>
              <a:rPr lang="en-US" dirty="0"/>
              <a:t>Click to edit Master title style</a:t>
            </a:r>
          </a:p>
        </p:txBody>
      </p:sp>
      <p:sp>
        <p:nvSpPr>
          <p:cNvPr id="8" name="Content Placeholder 7"/>
          <p:cNvSpPr>
            <a:spLocks noGrp="1"/>
          </p:cNvSpPr>
          <p:nvPr>
            <p:ph sz="quarter" idx="13"/>
          </p:nvPr>
        </p:nvSpPr>
        <p:spPr>
          <a:xfrm>
            <a:off x="612648" y="1524000"/>
            <a:ext cx="8153400" cy="4495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13132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41186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6900" y="533400"/>
            <a:ext cx="8229600" cy="612775"/>
          </a:xfrm>
          <a:prstGeom prst="rect">
            <a:avLst/>
          </a:prstGeom>
        </p:spPr>
        <p:txBody>
          <a:bodyPr>
            <a:normAutofit/>
          </a:bodyPr>
          <a:lstStyle>
            <a:lvl1pPr>
              <a:defRPr sz="3200"/>
            </a:lvl1pPr>
          </a:lstStyle>
          <a:p>
            <a:r>
              <a:rPr lang="en-US" dirty="0"/>
              <a:t>Click to Edit Master Title Style</a:t>
            </a:r>
          </a:p>
        </p:txBody>
      </p:sp>
      <p:sp>
        <p:nvSpPr>
          <p:cNvPr id="4" name="Text Placeholder 3"/>
          <p:cNvSpPr>
            <a:spLocks noGrp="1"/>
          </p:cNvSpPr>
          <p:nvPr>
            <p:ph type="body" sz="quarter" idx="10"/>
          </p:nvPr>
        </p:nvSpPr>
        <p:spPr>
          <a:xfrm>
            <a:off x="609600" y="1752600"/>
            <a:ext cx="8077200" cy="4267200"/>
          </a:xfrm>
          <a:prstGeom prst="rect">
            <a:avLst/>
          </a:prstGeom>
        </p:spPr>
        <p:txBody>
          <a:bodyPr/>
          <a:lstStyle>
            <a:lvl1pPr>
              <a:defRPr sz="3200">
                <a:latin typeface="+mn-lt"/>
              </a:defRPr>
            </a:lvl1pPr>
            <a:lvl2pPr>
              <a:defRPr sz="2800">
                <a:latin typeface="+mn-lt"/>
              </a:defRPr>
            </a:lvl2pPr>
            <a:lvl3pPr>
              <a:defRPr sz="2400">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44453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9900" y="95250"/>
            <a:ext cx="8229600" cy="612775"/>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18841275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4" name="Rectangle 3"/>
          <p:cNvSpPr/>
          <p:nvPr userDrawn="1"/>
        </p:nvSpPr>
        <p:spPr>
          <a:xfrm>
            <a:off x="549275" y="590550"/>
            <a:ext cx="8594725" cy="46038"/>
          </a:xfrm>
          <a:prstGeom prst="rect">
            <a:avLst/>
          </a:prstGeom>
          <a:gradFill flip="none" rotWithShape="1">
            <a:gsLst>
              <a:gs pos="0">
                <a:srgbClr val="72B633"/>
              </a:gs>
              <a:gs pos="100000">
                <a:schemeClr val="accent1">
                  <a:lumMod val="60000"/>
                  <a:lumOff val="4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8F8F8"/>
              </a:solidFill>
            </a:endParaRPr>
          </a:p>
        </p:txBody>
      </p:sp>
    </p:spTree>
    <p:extLst>
      <p:ext uri="{BB962C8B-B14F-4D97-AF65-F5344CB8AC3E}">
        <p14:creationId xmlns:p14="http://schemas.microsoft.com/office/powerpoint/2010/main" val="1096196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84871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71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5.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7.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5.png"/><Relationship Id="rId5" Type="http://schemas.openxmlformats.org/officeDocument/2006/relationships/slideLayout" Target="../slideLayouts/slideLayout35.xml"/><Relationship Id="rId10" Type="http://schemas.openxmlformats.org/officeDocument/2006/relationships/image" Target="../media/image7.png"/><Relationship Id="rId4" Type="http://schemas.openxmlformats.org/officeDocument/2006/relationships/slideLayout" Target="../slideLayouts/slideLayout3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5.png"/><Relationship Id="rId5" Type="http://schemas.openxmlformats.org/officeDocument/2006/relationships/slideLayout" Target="../slideLayouts/slideLayout43.xml"/><Relationship Id="rId10" Type="http://schemas.openxmlformats.org/officeDocument/2006/relationships/image" Target="../media/image7.png"/><Relationship Id="rId4" Type="http://schemas.openxmlformats.org/officeDocument/2006/relationships/slideLayout" Target="../slideLayouts/slideLayout4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image" Target="../media/image5.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image" Target="../media/image10.png"/><Relationship Id="rId2" Type="http://schemas.openxmlformats.org/officeDocument/2006/relationships/slideLayout" Target="../slideLayouts/slideLayout48.xml"/><Relationship Id="rId16" Type="http://schemas.openxmlformats.org/officeDocument/2006/relationships/theme" Target="../theme/theme7.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image" Target="../media/image13.jpeg"/><Relationship Id="rId2" Type="http://schemas.openxmlformats.org/officeDocument/2006/relationships/slideLayout" Target="../slideLayouts/slideLayout63.xml"/><Relationship Id="rId16" Type="http://schemas.openxmlformats.org/officeDocument/2006/relationships/theme" Target="../theme/theme8.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4572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612775" y="1539875"/>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6096000" y="6188075"/>
            <a:ext cx="26670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latin typeface="Arial" pitchFamily="34" charset="0"/>
                <a:ea typeface="ＭＳ Ｐゴシック" pitchFamily="34" charset="-128"/>
              </a:defRPr>
            </a:lvl1pPr>
          </a:lstStyle>
          <a:p>
            <a:pPr fontAlgn="base">
              <a:spcBef>
                <a:spcPct val="0"/>
              </a:spcBef>
              <a:spcAft>
                <a:spcPct val="0"/>
              </a:spcAft>
              <a:defRPr/>
            </a:pPr>
            <a:endParaRPr lang="en-US">
              <a:solidFill>
                <a:srgbClr val="000000"/>
              </a:solidFill>
            </a:endParaRPr>
          </a:p>
        </p:txBody>
      </p:sp>
      <p:sp>
        <p:nvSpPr>
          <p:cNvPr id="3" name="Footer Placeholder 2"/>
          <p:cNvSpPr>
            <a:spLocks noGrp="1"/>
          </p:cNvSpPr>
          <p:nvPr>
            <p:ph type="ftr" sz="quarter" idx="3"/>
          </p:nvPr>
        </p:nvSpPr>
        <p:spPr>
          <a:xfrm>
            <a:off x="609600" y="6188075"/>
            <a:ext cx="5421313" cy="365125"/>
          </a:xfrm>
          <a:prstGeom prst="rect">
            <a:avLst/>
          </a:prstGeom>
        </p:spPr>
        <p:txBody>
          <a:bodyPr vert="horz" anchor="ctr"/>
          <a:lstStyle>
            <a:lvl1pPr algn="r" fontAlgn="auto">
              <a:spcBef>
                <a:spcPts val="0"/>
              </a:spcBef>
              <a:spcAft>
                <a:spcPts val="0"/>
              </a:spcAft>
              <a:defRPr sz="1400">
                <a:solidFill>
                  <a:schemeClr val="tx2"/>
                </a:solidFill>
                <a:latin typeface="+mn-lt"/>
                <a:ea typeface="+mn-ea"/>
                <a:cs typeface="+mn-cs"/>
              </a:defRPr>
            </a:lvl1pPr>
          </a:lstStyle>
          <a:p>
            <a:pPr>
              <a:defRPr/>
            </a:pPr>
            <a:endParaRPr lang="en-US">
              <a:solidFill>
                <a:srgbClr val="000000"/>
              </a:solidFill>
            </a:endParaRPr>
          </a:p>
        </p:txBody>
      </p:sp>
      <p:sp>
        <p:nvSpPr>
          <p:cNvPr id="9" name="Rectangle 8"/>
          <p:cNvSpPr/>
          <p:nvPr/>
        </p:nvSpPr>
        <p:spPr>
          <a:xfrm>
            <a:off x="590550" y="1219200"/>
            <a:ext cx="8553450" cy="247650"/>
          </a:xfrm>
          <a:prstGeom prst="rect">
            <a:avLst/>
          </a:prstGeom>
          <a:solidFill>
            <a:srgbClr val="8DC63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8F8F8"/>
              </a:solidFill>
            </a:endParaRPr>
          </a:p>
        </p:txBody>
      </p:sp>
      <p:pic>
        <p:nvPicPr>
          <p:cNvPr id="1031" name="Picture 1"/>
          <p:cNvPicPr>
            <a:picLocks noChangeAspect="1" noChangeArrowheads="1"/>
          </p:cNvPicPr>
          <p:nvPr/>
        </p:nvPicPr>
        <p:blipFill>
          <a:blip r:embed="rId15" cstate="print"/>
          <a:srcRect/>
          <a:stretch>
            <a:fillRect/>
          </a:stretch>
        </p:blipFill>
        <p:spPr bwMode="auto">
          <a:xfrm>
            <a:off x="0" y="6183313"/>
            <a:ext cx="9144000" cy="681037"/>
          </a:xfrm>
          <a:prstGeom prst="rect">
            <a:avLst/>
          </a:prstGeom>
          <a:noFill/>
          <a:ln w="9525">
            <a:noFill/>
            <a:miter lim="800000"/>
            <a:headEnd/>
            <a:tailEnd/>
          </a:ln>
        </p:spPr>
      </p:pic>
      <p:sp>
        <p:nvSpPr>
          <p:cNvPr id="11" name="Rectangle 10"/>
          <p:cNvSpPr/>
          <p:nvPr/>
        </p:nvSpPr>
        <p:spPr>
          <a:xfrm>
            <a:off x="0" y="1208088"/>
            <a:ext cx="533400" cy="260350"/>
          </a:xfrm>
          <a:prstGeom prst="rect">
            <a:avLst/>
          </a:prstGeom>
          <a:solidFill>
            <a:srgbClr val="F5822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fld id="{FE77A38D-44ED-4772-BFF3-2A240D9852E3}" type="slidenum">
              <a:rPr lang="en-US" sz="1400">
                <a:solidFill>
                  <a:srgbClr val="F8F8F8"/>
                </a:solidFill>
                <a:ea typeface="ＭＳ Ｐゴシック" pitchFamily="34" charset="-128"/>
              </a:rPr>
              <a:pPr algn="ctr" fontAlgn="base">
                <a:spcBef>
                  <a:spcPct val="0"/>
                </a:spcBef>
                <a:spcAft>
                  <a:spcPct val="0"/>
                </a:spcAft>
                <a:defRPr/>
              </a:pPr>
              <a:t>‹#›</a:t>
            </a:fld>
            <a:endParaRPr lang="en-US" sz="1400" dirty="0">
              <a:solidFill>
                <a:srgbClr val="F8F8F8"/>
              </a:solidFill>
              <a:ea typeface="ＭＳ Ｐゴシック" pitchFamily="34" charset="-128"/>
            </a:endParaRPr>
          </a:p>
        </p:txBody>
      </p:sp>
    </p:spTree>
    <p:extLst>
      <p:ext uri="{BB962C8B-B14F-4D97-AF65-F5344CB8AC3E}">
        <p14:creationId xmlns:p14="http://schemas.microsoft.com/office/powerpoint/2010/main" val="3909276807"/>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70" r:id="rId4"/>
    <p:sldLayoutId id="2147483673" r:id="rId5"/>
    <p:sldLayoutId id="2147483675" r:id="rId6"/>
    <p:sldLayoutId id="2147483676" r:id="rId7"/>
    <p:sldLayoutId id="2147483677" r:id="rId8"/>
    <p:sldLayoutId id="2147483681" r:id="rId9"/>
    <p:sldLayoutId id="2147483688" r:id="rId10"/>
    <p:sldLayoutId id="2147483689" r:id="rId11"/>
    <p:sldLayoutId id="2147483693" r:id="rId12"/>
    <p:sldLayoutId id="2147483697" r:id="rId13"/>
  </p:sldLayoutIdLst>
  <p:hf hdr="0" ftr="0" dt="0"/>
  <p:txStyles>
    <p:titleStyle>
      <a:lvl1pPr algn="l" rtl="0" eaLnBrk="1" fontAlgn="base" hangingPunct="1">
        <a:spcBef>
          <a:spcPct val="0"/>
        </a:spcBef>
        <a:spcAft>
          <a:spcPct val="0"/>
        </a:spcAft>
        <a:defRPr sz="4400" kern="1200">
          <a:solidFill>
            <a:srgbClr val="58595B"/>
          </a:solidFill>
          <a:latin typeface="+mj-lt"/>
          <a:ea typeface="MS PGothic" pitchFamily="34" charset="-128"/>
          <a:cs typeface="+mj-cs"/>
        </a:defRPr>
      </a:lvl1pPr>
      <a:lvl2pPr algn="l" rtl="0" eaLnBrk="1" fontAlgn="base" hangingPunct="1">
        <a:spcBef>
          <a:spcPct val="0"/>
        </a:spcBef>
        <a:spcAft>
          <a:spcPct val="0"/>
        </a:spcAft>
        <a:defRPr sz="4400">
          <a:solidFill>
            <a:srgbClr val="58595B"/>
          </a:solidFill>
          <a:latin typeface="Arial" charset="0"/>
          <a:ea typeface="MS PGothic" pitchFamily="34" charset="-128"/>
        </a:defRPr>
      </a:lvl2pPr>
      <a:lvl3pPr algn="l" rtl="0" eaLnBrk="1" fontAlgn="base" hangingPunct="1">
        <a:spcBef>
          <a:spcPct val="0"/>
        </a:spcBef>
        <a:spcAft>
          <a:spcPct val="0"/>
        </a:spcAft>
        <a:defRPr sz="4400">
          <a:solidFill>
            <a:srgbClr val="58595B"/>
          </a:solidFill>
          <a:latin typeface="Arial" charset="0"/>
          <a:ea typeface="MS PGothic" pitchFamily="34" charset="-128"/>
        </a:defRPr>
      </a:lvl3pPr>
      <a:lvl4pPr algn="l" rtl="0" eaLnBrk="1" fontAlgn="base" hangingPunct="1">
        <a:spcBef>
          <a:spcPct val="0"/>
        </a:spcBef>
        <a:spcAft>
          <a:spcPct val="0"/>
        </a:spcAft>
        <a:defRPr sz="4400">
          <a:solidFill>
            <a:srgbClr val="58595B"/>
          </a:solidFill>
          <a:latin typeface="Arial" charset="0"/>
          <a:ea typeface="MS PGothic" pitchFamily="34" charset="-128"/>
        </a:defRPr>
      </a:lvl4pPr>
      <a:lvl5pPr algn="l" rtl="0" eaLnBrk="1" fontAlgn="base" hangingPunct="1">
        <a:spcBef>
          <a:spcPct val="0"/>
        </a:spcBef>
        <a:spcAft>
          <a:spcPct val="0"/>
        </a:spcAft>
        <a:defRPr sz="4400">
          <a:solidFill>
            <a:srgbClr val="58595B"/>
          </a:solidFill>
          <a:latin typeface="Arial" charset="0"/>
          <a:ea typeface="MS PGothic" pitchFamily="34" charset="-128"/>
        </a:defRPr>
      </a:lvl5pPr>
      <a:lvl6pPr marL="457200" algn="l" rtl="0" eaLnBrk="1" fontAlgn="base" hangingPunct="1">
        <a:spcBef>
          <a:spcPct val="0"/>
        </a:spcBef>
        <a:spcAft>
          <a:spcPct val="0"/>
        </a:spcAft>
        <a:defRPr sz="4400">
          <a:solidFill>
            <a:srgbClr val="58595B"/>
          </a:solidFill>
          <a:latin typeface="Arial" charset="0"/>
        </a:defRPr>
      </a:lvl6pPr>
      <a:lvl7pPr marL="914400" algn="l" rtl="0" eaLnBrk="1" fontAlgn="base" hangingPunct="1">
        <a:spcBef>
          <a:spcPct val="0"/>
        </a:spcBef>
        <a:spcAft>
          <a:spcPct val="0"/>
        </a:spcAft>
        <a:defRPr sz="4400">
          <a:solidFill>
            <a:srgbClr val="58595B"/>
          </a:solidFill>
          <a:latin typeface="Arial" charset="0"/>
        </a:defRPr>
      </a:lvl7pPr>
      <a:lvl8pPr marL="1371600" algn="l" rtl="0" eaLnBrk="1" fontAlgn="base" hangingPunct="1">
        <a:spcBef>
          <a:spcPct val="0"/>
        </a:spcBef>
        <a:spcAft>
          <a:spcPct val="0"/>
        </a:spcAft>
        <a:defRPr sz="4400">
          <a:solidFill>
            <a:srgbClr val="58595B"/>
          </a:solidFill>
          <a:latin typeface="Arial" charset="0"/>
        </a:defRPr>
      </a:lvl8pPr>
      <a:lvl9pPr marL="1828800" algn="l" rtl="0" eaLnBrk="1" fontAlgn="base" hangingPunct="1">
        <a:spcBef>
          <a:spcPct val="0"/>
        </a:spcBef>
        <a:spcAft>
          <a:spcPct val="0"/>
        </a:spcAft>
        <a:defRPr sz="4400">
          <a:solidFill>
            <a:srgbClr val="58595B"/>
          </a:solidFill>
          <a:latin typeface="Arial" charset="0"/>
        </a:defRPr>
      </a:lvl9pPr>
    </p:titleStyle>
    <p:bodyStyle>
      <a:lvl1pPr marL="342900" indent="-342900" algn="l" rtl="0" eaLnBrk="1" fontAlgn="base" hangingPunct="1">
        <a:spcBef>
          <a:spcPts val="700"/>
        </a:spcBef>
        <a:spcAft>
          <a:spcPct val="0"/>
        </a:spcAft>
        <a:buClr>
          <a:srgbClr val="F58220"/>
        </a:buClr>
        <a:buSzPct val="125000"/>
        <a:buFont typeface="Wingdings" pitchFamily="2" charset="2"/>
        <a:defRPr sz="2900" kern="1200">
          <a:solidFill>
            <a:srgbClr val="58595B"/>
          </a:solidFill>
          <a:latin typeface="+mn-lt"/>
          <a:ea typeface="MS PGothic" pitchFamily="34" charset="-128"/>
          <a:cs typeface="+mn-cs"/>
        </a:defRPr>
      </a:lvl1pPr>
      <a:lvl2pPr marL="639763" indent="-273050" algn="l" rtl="0" eaLnBrk="1" fontAlgn="base" hangingPunct="1">
        <a:spcBef>
          <a:spcPts val="550"/>
        </a:spcBef>
        <a:spcAft>
          <a:spcPct val="0"/>
        </a:spcAft>
        <a:buClr>
          <a:srgbClr val="F58220"/>
        </a:buClr>
        <a:buSzPct val="100000"/>
        <a:buFont typeface="Wingdings" pitchFamily="2" charset="2"/>
        <a:buChar char="§"/>
        <a:defRPr sz="2600" kern="1200">
          <a:solidFill>
            <a:srgbClr val="58595B"/>
          </a:solidFill>
          <a:latin typeface="+mn-lt"/>
          <a:ea typeface="MS PGothic" pitchFamily="34" charset="-128"/>
          <a:cs typeface="+mn-cs"/>
        </a:defRPr>
      </a:lvl2pPr>
      <a:lvl3pPr marL="914400" indent="-228600" algn="l" rtl="0" eaLnBrk="1" fontAlgn="base" hangingPunct="1">
        <a:spcBef>
          <a:spcPts val="500"/>
        </a:spcBef>
        <a:spcAft>
          <a:spcPct val="0"/>
        </a:spcAft>
        <a:buClr>
          <a:srgbClr val="73A533"/>
        </a:buClr>
        <a:buSzPct val="90000"/>
        <a:buFont typeface="Wingdings" pitchFamily="2" charset="2"/>
        <a:buChar char="Ø"/>
        <a:defRPr sz="2300" kern="1200">
          <a:solidFill>
            <a:srgbClr val="58595B"/>
          </a:solidFill>
          <a:latin typeface="+mn-lt"/>
          <a:ea typeface="MS PGothic" pitchFamily="34" charset="-128"/>
          <a:cs typeface="+mn-cs"/>
        </a:defRPr>
      </a:lvl3pPr>
      <a:lvl4pPr marL="1371600" indent="-228600" algn="l" rtl="0" eaLnBrk="1" fontAlgn="base" hangingPunct="1">
        <a:spcBef>
          <a:spcPts val="400"/>
        </a:spcBef>
        <a:spcAft>
          <a:spcPct val="0"/>
        </a:spcAft>
        <a:buClr>
          <a:srgbClr val="F58220"/>
        </a:buClr>
        <a:buSzPct val="100000"/>
        <a:buFont typeface="Wingdings" pitchFamily="2" charset="2"/>
        <a:buChar char="−"/>
        <a:defRPr sz="2000" kern="1200">
          <a:solidFill>
            <a:srgbClr val="58595B"/>
          </a:solidFill>
          <a:latin typeface="+mn-lt"/>
          <a:ea typeface="MS PGothic" pitchFamily="34" charset="-128"/>
          <a:cs typeface="+mn-cs"/>
        </a:defRPr>
      </a:lvl4pPr>
      <a:lvl5pPr marL="1828800" indent="-228600" algn="l" rtl="0" eaLnBrk="1" fontAlgn="base" hangingPunct="1">
        <a:spcBef>
          <a:spcPts val="400"/>
        </a:spcBef>
        <a:spcAft>
          <a:spcPct val="0"/>
        </a:spcAft>
        <a:buClr>
          <a:srgbClr val="73A533"/>
        </a:buClr>
        <a:buSzPct val="100000"/>
        <a:buFont typeface="Arial" charset="0"/>
        <a:buChar char="•"/>
        <a:defRPr sz="2000" kern="1200">
          <a:solidFill>
            <a:srgbClr val="58595B"/>
          </a:solidFill>
          <a:latin typeface="+mn-lt"/>
          <a:ea typeface="MS PGothic" pitchFamily="34" charset="-128"/>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6"/>
          <p:cNvPicPr>
            <a:picLocks noChangeAspect="1"/>
          </p:cNvPicPr>
          <p:nvPr/>
        </p:nvPicPr>
        <p:blipFill>
          <a:blip r:embed="rId11" cstate="print"/>
          <a:srcRect/>
          <a:stretch>
            <a:fillRect/>
          </a:stretch>
        </p:blipFill>
        <p:spPr bwMode="auto">
          <a:xfrm>
            <a:off x="0" y="5494338"/>
            <a:ext cx="9144000" cy="1384300"/>
          </a:xfrm>
          <a:prstGeom prst="rect">
            <a:avLst/>
          </a:prstGeom>
          <a:noFill/>
          <a:ln w="9525">
            <a:noFill/>
            <a:miter lim="800000"/>
            <a:headEnd/>
            <a:tailEnd/>
          </a:ln>
        </p:spPr>
      </p:pic>
      <p:sp>
        <p:nvSpPr>
          <p:cNvPr id="2" name="Title Placeholder 1"/>
          <p:cNvSpPr>
            <a:spLocks noGrp="1"/>
          </p:cNvSpPr>
          <p:nvPr>
            <p:ph type="title"/>
          </p:nvPr>
        </p:nvSpPr>
        <p:spPr>
          <a:xfrm>
            <a:off x="457200" y="82550"/>
            <a:ext cx="8229600" cy="612775"/>
          </a:xfrm>
          <a:prstGeom prst="rect">
            <a:avLst/>
          </a:prstGeom>
        </p:spPr>
        <p:txBody>
          <a:bodyPr vert="horz" lIns="91440" tIns="45720" rIns="91440" bIns="45720" rtlCol="0" anchor="ctr">
            <a:normAutofit/>
          </a:bodyPr>
          <a:lstStyle/>
          <a:p>
            <a:r>
              <a:rPr lang="en-US" dirty="0"/>
              <a:t>Click to Edit Master Title Style</a:t>
            </a:r>
          </a:p>
        </p:txBody>
      </p:sp>
      <p:sp>
        <p:nvSpPr>
          <p:cNvPr id="5124" name="Text Placeholder 2"/>
          <p:cNvSpPr>
            <a:spLocks noGrp="1"/>
          </p:cNvSpPr>
          <p:nvPr>
            <p:ph type="body" idx="1"/>
          </p:nvPr>
        </p:nvSpPr>
        <p:spPr bwMode="auto">
          <a:xfrm>
            <a:off x="457200" y="990600"/>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549275" y="590550"/>
            <a:ext cx="8594725" cy="46038"/>
          </a:xfrm>
          <a:prstGeom prst="rect">
            <a:avLst/>
          </a:prstGeom>
          <a:gradFill flip="none" rotWithShape="1">
            <a:gsLst>
              <a:gs pos="0">
                <a:srgbClr val="E78900"/>
              </a:gs>
              <a:gs pos="100000">
                <a:schemeClr val="accent1">
                  <a:lumMod val="60000"/>
                  <a:lumOff val="4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11" name="Picture 11"/>
          <p:cNvPicPr>
            <a:picLocks noChangeAspect="1"/>
          </p:cNvPicPr>
          <p:nvPr/>
        </p:nvPicPr>
        <p:blipFill>
          <a:blip r:embed="rId12" cstate="print"/>
          <a:srcRect/>
          <a:stretch>
            <a:fillRect/>
          </a:stretch>
        </p:blipFill>
        <p:spPr bwMode="auto">
          <a:xfrm>
            <a:off x="6891338" y="6030913"/>
            <a:ext cx="1778000" cy="641350"/>
          </a:xfrm>
          <a:prstGeom prst="rect">
            <a:avLst/>
          </a:prstGeom>
          <a:noFill/>
          <a:ln w="9525">
            <a:noFill/>
            <a:miter lim="800000"/>
            <a:headEnd/>
            <a:tailEnd/>
          </a:ln>
        </p:spPr>
      </p:pic>
    </p:spTree>
    <p:extLst>
      <p:ext uri="{BB962C8B-B14F-4D97-AF65-F5344CB8AC3E}">
        <p14:creationId xmlns:p14="http://schemas.microsoft.com/office/powerpoint/2010/main" val="243868735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Lst>
  <p:transition/>
  <p:hf hdr="0" ftr="0" dt="0"/>
  <p:txStyles>
    <p:titleStyle>
      <a:lvl1pPr algn="l" rtl="0" eaLnBrk="0" fontAlgn="base" hangingPunct="0">
        <a:spcBef>
          <a:spcPct val="0"/>
        </a:spcBef>
        <a:spcAft>
          <a:spcPct val="0"/>
        </a:spcAft>
        <a:defRPr lang="en-US" sz="3200" b="1" kern="1200" cap="none" baseline="0" dirty="0">
          <a:gradFill>
            <a:gsLst>
              <a:gs pos="0">
                <a:srgbClr val="5F5F5F"/>
              </a:gs>
              <a:gs pos="50000">
                <a:schemeClr val="bg1">
                  <a:lumMod val="65000"/>
                  <a:shade val="67500"/>
                  <a:satMod val="115000"/>
                </a:schemeClr>
              </a:gs>
              <a:gs pos="100000">
                <a:schemeClr val="bg1">
                  <a:lumMod val="75000"/>
                </a:schemeClr>
              </a:gs>
            </a:gsLst>
            <a:lin ang="16200000" scaled="1"/>
          </a:gradFill>
          <a:latin typeface="Franklin Gothic Book"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Franklin Gothic Demi" pitchFamily="34" charset="0"/>
        </a:defRPr>
      </a:lvl2pPr>
      <a:lvl3pPr algn="l" rtl="0" eaLnBrk="0" fontAlgn="base" hangingPunct="0">
        <a:spcBef>
          <a:spcPct val="0"/>
        </a:spcBef>
        <a:spcAft>
          <a:spcPct val="0"/>
        </a:spcAft>
        <a:defRPr sz="3200">
          <a:solidFill>
            <a:schemeClr val="tx1"/>
          </a:solidFill>
          <a:latin typeface="Franklin Gothic Demi" pitchFamily="34" charset="0"/>
        </a:defRPr>
      </a:lvl3pPr>
      <a:lvl4pPr algn="l" rtl="0" eaLnBrk="0" fontAlgn="base" hangingPunct="0">
        <a:spcBef>
          <a:spcPct val="0"/>
        </a:spcBef>
        <a:spcAft>
          <a:spcPct val="0"/>
        </a:spcAft>
        <a:defRPr sz="3200">
          <a:solidFill>
            <a:schemeClr val="tx1"/>
          </a:solidFill>
          <a:latin typeface="Franklin Gothic Demi" pitchFamily="34" charset="0"/>
        </a:defRPr>
      </a:lvl4pPr>
      <a:lvl5pPr algn="l" rtl="0" eaLnBrk="0" fontAlgn="base" hangingPunct="0">
        <a:spcBef>
          <a:spcPct val="0"/>
        </a:spcBef>
        <a:spcAft>
          <a:spcPct val="0"/>
        </a:spcAft>
        <a:defRPr sz="3200">
          <a:solidFill>
            <a:schemeClr val="tx1"/>
          </a:solidFill>
          <a:latin typeface="Franklin Gothic Demi" pitchFamily="34" charset="0"/>
        </a:defRPr>
      </a:lvl5pPr>
      <a:lvl6pPr marL="457200" algn="l" rtl="0" fontAlgn="base">
        <a:spcBef>
          <a:spcPct val="0"/>
        </a:spcBef>
        <a:spcAft>
          <a:spcPct val="0"/>
        </a:spcAft>
        <a:defRPr sz="3200">
          <a:solidFill>
            <a:schemeClr val="tx1"/>
          </a:solidFill>
          <a:latin typeface="Franklin Gothic Demi" pitchFamily="34" charset="0"/>
        </a:defRPr>
      </a:lvl6pPr>
      <a:lvl7pPr marL="914400" algn="l" rtl="0" fontAlgn="base">
        <a:spcBef>
          <a:spcPct val="0"/>
        </a:spcBef>
        <a:spcAft>
          <a:spcPct val="0"/>
        </a:spcAft>
        <a:defRPr sz="3200">
          <a:solidFill>
            <a:schemeClr val="tx1"/>
          </a:solidFill>
          <a:latin typeface="Franklin Gothic Demi" pitchFamily="34" charset="0"/>
        </a:defRPr>
      </a:lvl7pPr>
      <a:lvl8pPr marL="1371600" algn="l" rtl="0" fontAlgn="base">
        <a:spcBef>
          <a:spcPct val="0"/>
        </a:spcBef>
        <a:spcAft>
          <a:spcPct val="0"/>
        </a:spcAft>
        <a:defRPr sz="3200">
          <a:solidFill>
            <a:schemeClr val="tx1"/>
          </a:solidFill>
          <a:latin typeface="Franklin Gothic Demi" pitchFamily="34" charset="0"/>
        </a:defRPr>
      </a:lvl8pPr>
      <a:lvl9pPr marL="1828800" algn="l" rtl="0" fontAlgn="base">
        <a:spcBef>
          <a:spcPct val="0"/>
        </a:spcBef>
        <a:spcAft>
          <a:spcPct val="0"/>
        </a:spcAft>
        <a:defRPr sz="3200">
          <a:solidFill>
            <a:schemeClr val="tx1"/>
          </a:solidFill>
          <a:latin typeface="Franklin Gothic Demi" pitchFamily="34" charset="0"/>
        </a:defRPr>
      </a:lvl9pPr>
    </p:titleStyle>
    <p:bodyStyle>
      <a:lvl1pPr marL="228600" indent="-228600" algn="l" rtl="0" eaLnBrk="0" fontAlgn="base" hangingPunct="0">
        <a:lnSpc>
          <a:spcPct val="114000"/>
        </a:lnSpc>
        <a:spcBef>
          <a:spcPct val="0"/>
        </a:spcBef>
        <a:spcAft>
          <a:spcPts val="1000"/>
        </a:spcAft>
        <a:buClr>
          <a:srgbClr val="E98A00"/>
        </a:buClr>
        <a:buSzPct val="100000"/>
        <a:buFont typeface="Arial" charset="0"/>
        <a:buChar char="•"/>
        <a:defRPr lang="en-US" sz="3200" kern="1200" dirty="0">
          <a:solidFill>
            <a:srgbClr val="58595B"/>
          </a:solidFill>
          <a:latin typeface="+mn-lt"/>
          <a:ea typeface="+mn-ea"/>
          <a:cs typeface="Arial" pitchFamily="34" charset="0"/>
        </a:defRPr>
      </a:lvl1pPr>
      <a:lvl2pPr marL="685800" indent="-228600" algn="l" rtl="0" eaLnBrk="0" fontAlgn="base" hangingPunct="0">
        <a:lnSpc>
          <a:spcPct val="114000"/>
        </a:lnSpc>
        <a:spcBef>
          <a:spcPct val="0"/>
        </a:spcBef>
        <a:spcAft>
          <a:spcPts val="1000"/>
        </a:spcAft>
        <a:buClr>
          <a:srgbClr val="7EC619"/>
        </a:buClr>
        <a:buSzPct val="100000"/>
        <a:buFont typeface="Arial" pitchFamily="34" charset="0"/>
        <a:buChar char="•"/>
        <a:defRPr lang="en-US" sz="2800" kern="1200" dirty="0">
          <a:solidFill>
            <a:srgbClr val="58595B"/>
          </a:solidFill>
          <a:latin typeface="+mn-lt"/>
          <a:ea typeface="+mn-ea"/>
          <a:cs typeface="Arial" pitchFamily="34" charset="0"/>
        </a:defRPr>
      </a:lvl2pPr>
      <a:lvl3pPr marL="1143000" indent="-228600" algn="l" rtl="0" eaLnBrk="0" fontAlgn="base" hangingPunct="0">
        <a:lnSpc>
          <a:spcPct val="114000"/>
        </a:lnSpc>
        <a:spcBef>
          <a:spcPct val="0"/>
        </a:spcBef>
        <a:spcAft>
          <a:spcPts val="1000"/>
        </a:spcAft>
        <a:buClr>
          <a:srgbClr val="E98A00"/>
        </a:buClr>
        <a:buSzPct val="100000"/>
        <a:buFont typeface="Wingdings" pitchFamily="2" charset="2"/>
        <a:buChar char="s"/>
        <a:defRPr lang="en-US" sz="2400" kern="1200" dirty="0">
          <a:solidFill>
            <a:srgbClr val="58595B"/>
          </a:solidFill>
          <a:latin typeface="+mn-lt"/>
          <a:ea typeface="+mn-ea"/>
          <a:cs typeface="Arial" pitchFamily="34" charset="0"/>
        </a:defRPr>
      </a:lvl3pPr>
      <a:lvl4pPr marL="1600200" indent="-228600" algn="l" rtl="0" eaLnBrk="0" fontAlgn="base" hangingPunct="0">
        <a:lnSpc>
          <a:spcPct val="114000"/>
        </a:lnSpc>
        <a:spcBef>
          <a:spcPct val="0"/>
        </a:spcBef>
        <a:spcAft>
          <a:spcPts val="1000"/>
        </a:spcAft>
        <a:buClr>
          <a:srgbClr val="7EC619"/>
        </a:buClr>
        <a:buSzPct val="70000"/>
        <a:buFont typeface="Wingdings" pitchFamily="2" charset="2"/>
        <a:buChar char="§"/>
        <a:defRPr lang="en-US" sz="2200" kern="1200" dirty="0">
          <a:solidFill>
            <a:srgbClr val="58595B"/>
          </a:solidFill>
          <a:latin typeface="+mn-lt"/>
          <a:ea typeface="+mn-ea"/>
          <a:cs typeface="Arial" pitchFamily="34" charset="0"/>
        </a:defRPr>
      </a:lvl4pPr>
      <a:lvl5pPr marL="2057400" indent="-228600" algn="l" rtl="0" eaLnBrk="0" fontAlgn="base" hangingPunct="0">
        <a:lnSpc>
          <a:spcPct val="114000"/>
        </a:lnSpc>
        <a:spcBef>
          <a:spcPct val="0"/>
        </a:spcBef>
        <a:spcAft>
          <a:spcPts val="1000"/>
        </a:spcAft>
        <a:buClr>
          <a:srgbClr val="E98A00"/>
        </a:buClr>
        <a:buSzPct val="80000"/>
        <a:buFont typeface="Arial" charset="0"/>
        <a:buChar char="»"/>
        <a:defRPr lang="en-US" sz="2000" kern="1200" dirty="0">
          <a:solidFill>
            <a:srgbClr val="58595B"/>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6"/>
          <p:cNvPicPr>
            <a:picLocks noChangeAspect="1"/>
          </p:cNvPicPr>
          <p:nvPr/>
        </p:nvPicPr>
        <p:blipFill>
          <a:blip r:embed="rId8" cstate="print"/>
          <a:srcRect/>
          <a:stretch>
            <a:fillRect/>
          </a:stretch>
        </p:blipFill>
        <p:spPr bwMode="auto">
          <a:xfrm>
            <a:off x="0" y="5494338"/>
            <a:ext cx="9144000" cy="1384300"/>
          </a:xfrm>
          <a:prstGeom prst="rect">
            <a:avLst/>
          </a:prstGeom>
          <a:noFill/>
          <a:ln w="9525">
            <a:noFill/>
            <a:miter lim="800000"/>
            <a:headEnd/>
            <a:tailEnd/>
          </a:ln>
        </p:spPr>
      </p:pic>
      <p:sp>
        <p:nvSpPr>
          <p:cNvPr id="2" name="Title Placeholder 1"/>
          <p:cNvSpPr>
            <a:spLocks noGrp="1"/>
          </p:cNvSpPr>
          <p:nvPr>
            <p:ph type="title"/>
          </p:nvPr>
        </p:nvSpPr>
        <p:spPr>
          <a:xfrm>
            <a:off x="457200" y="82550"/>
            <a:ext cx="8229600" cy="612775"/>
          </a:xfrm>
          <a:prstGeom prst="rect">
            <a:avLst/>
          </a:prstGeom>
        </p:spPr>
        <p:txBody>
          <a:bodyPr vert="horz" lIns="91440" tIns="45720" rIns="91440" bIns="45720" rtlCol="0" anchor="ctr">
            <a:normAutofit/>
          </a:bodyPr>
          <a:lstStyle/>
          <a:p>
            <a:r>
              <a:rPr lang="en-US" dirty="0"/>
              <a:t>Click to Edit Master Title Style</a:t>
            </a:r>
          </a:p>
        </p:txBody>
      </p:sp>
      <p:sp>
        <p:nvSpPr>
          <p:cNvPr id="5124" name="Text Placeholder 2"/>
          <p:cNvSpPr>
            <a:spLocks noGrp="1"/>
          </p:cNvSpPr>
          <p:nvPr>
            <p:ph type="body" idx="1"/>
          </p:nvPr>
        </p:nvSpPr>
        <p:spPr bwMode="auto">
          <a:xfrm>
            <a:off x="457200" y="990600"/>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549275" y="590550"/>
            <a:ext cx="8594725" cy="46038"/>
          </a:xfrm>
          <a:prstGeom prst="rect">
            <a:avLst/>
          </a:prstGeom>
          <a:gradFill flip="none" rotWithShape="1">
            <a:gsLst>
              <a:gs pos="0">
                <a:srgbClr val="E78900"/>
              </a:gs>
              <a:gs pos="100000">
                <a:schemeClr val="accent1">
                  <a:lumMod val="60000"/>
                  <a:lumOff val="4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sym typeface="Calibri"/>
            </a:endParaRPr>
          </a:p>
        </p:txBody>
      </p:sp>
      <p:pic>
        <p:nvPicPr>
          <p:cNvPr id="11" name="Picture 11"/>
          <p:cNvPicPr>
            <a:picLocks noChangeAspect="1"/>
          </p:cNvPicPr>
          <p:nvPr/>
        </p:nvPicPr>
        <p:blipFill>
          <a:blip r:embed="rId9" cstate="print"/>
          <a:srcRect/>
          <a:stretch>
            <a:fillRect/>
          </a:stretch>
        </p:blipFill>
        <p:spPr bwMode="auto">
          <a:xfrm>
            <a:off x="6891338" y="6030913"/>
            <a:ext cx="1778000" cy="641350"/>
          </a:xfrm>
          <a:prstGeom prst="rect">
            <a:avLst/>
          </a:prstGeom>
          <a:noFill/>
          <a:ln w="9525">
            <a:noFill/>
            <a:miter lim="800000"/>
            <a:headEnd/>
            <a:tailEnd/>
          </a:ln>
        </p:spPr>
      </p:pic>
    </p:spTree>
    <p:extLst>
      <p:ext uri="{BB962C8B-B14F-4D97-AF65-F5344CB8AC3E}">
        <p14:creationId xmlns:p14="http://schemas.microsoft.com/office/powerpoint/2010/main" val="384973638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Lst>
  <p:transition/>
  <p:hf hdr="0" ftr="0" dt="0"/>
  <p:txStyles>
    <p:titleStyle>
      <a:lvl1pPr algn="l" rtl="0" eaLnBrk="0" fontAlgn="base" hangingPunct="0">
        <a:spcBef>
          <a:spcPct val="0"/>
        </a:spcBef>
        <a:spcAft>
          <a:spcPct val="0"/>
        </a:spcAft>
        <a:defRPr lang="en-US" sz="3200" b="1" kern="1200" cap="none" baseline="0" dirty="0">
          <a:gradFill>
            <a:gsLst>
              <a:gs pos="0">
                <a:srgbClr val="5F5F5F"/>
              </a:gs>
              <a:gs pos="50000">
                <a:schemeClr val="bg1">
                  <a:lumMod val="65000"/>
                  <a:shade val="67500"/>
                  <a:satMod val="115000"/>
                </a:schemeClr>
              </a:gs>
              <a:gs pos="100000">
                <a:schemeClr val="bg1">
                  <a:lumMod val="75000"/>
                </a:schemeClr>
              </a:gs>
            </a:gsLst>
            <a:lin ang="16200000" scaled="1"/>
          </a:gradFill>
          <a:latin typeface="Franklin Gothic Book"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Franklin Gothic Demi" pitchFamily="34" charset="0"/>
        </a:defRPr>
      </a:lvl2pPr>
      <a:lvl3pPr algn="l" rtl="0" eaLnBrk="0" fontAlgn="base" hangingPunct="0">
        <a:spcBef>
          <a:spcPct val="0"/>
        </a:spcBef>
        <a:spcAft>
          <a:spcPct val="0"/>
        </a:spcAft>
        <a:defRPr sz="3200">
          <a:solidFill>
            <a:schemeClr val="tx1"/>
          </a:solidFill>
          <a:latin typeface="Franklin Gothic Demi" pitchFamily="34" charset="0"/>
        </a:defRPr>
      </a:lvl3pPr>
      <a:lvl4pPr algn="l" rtl="0" eaLnBrk="0" fontAlgn="base" hangingPunct="0">
        <a:spcBef>
          <a:spcPct val="0"/>
        </a:spcBef>
        <a:spcAft>
          <a:spcPct val="0"/>
        </a:spcAft>
        <a:defRPr sz="3200">
          <a:solidFill>
            <a:schemeClr val="tx1"/>
          </a:solidFill>
          <a:latin typeface="Franklin Gothic Demi" pitchFamily="34" charset="0"/>
        </a:defRPr>
      </a:lvl4pPr>
      <a:lvl5pPr algn="l" rtl="0" eaLnBrk="0" fontAlgn="base" hangingPunct="0">
        <a:spcBef>
          <a:spcPct val="0"/>
        </a:spcBef>
        <a:spcAft>
          <a:spcPct val="0"/>
        </a:spcAft>
        <a:defRPr sz="3200">
          <a:solidFill>
            <a:schemeClr val="tx1"/>
          </a:solidFill>
          <a:latin typeface="Franklin Gothic Demi" pitchFamily="34" charset="0"/>
        </a:defRPr>
      </a:lvl5pPr>
      <a:lvl6pPr marL="457200" algn="l" rtl="0" fontAlgn="base">
        <a:spcBef>
          <a:spcPct val="0"/>
        </a:spcBef>
        <a:spcAft>
          <a:spcPct val="0"/>
        </a:spcAft>
        <a:defRPr sz="3200">
          <a:solidFill>
            <a:schemeClr val="tx1"/>
          </a:solidFill>
          <a:latin typeface="Franklin Gothic Demi" pitchFamily="34" charset="0"/>
        </a:defRPr>
      </a:lvl6pPr>
      <a:lvl7pPr marL="914400" algn="l" rtl="0" fontAlgn="base">
        <a:spcBef>
          <a:spcPct val="0"/>
        </a:spcBef>
        <a:spcAft>
          <a:spcPct val="0"/>
        </a:spcAft>
        <a:defRPr sz="3200">
          <a:solidFill>
            <a:schemeClr val="tx1"/>
          </a:solidFill>
          <a:latin typeface="Franklin Gothic Demi" pitchFamily="34" charset="0"/>
        </a:defRPr>
      </a:lvl7pPr>
      <a:lvl8pPr marL="1371600" algn="l" rtl="0" fontAlgn="base">
        <a:spcBef>
          <a:spcPct val="0"/>
        </a:spcBef>
        <a:spcAft>
          <a:spcPct val="0"/>
        </a:spcAft>
        <a:defRPr sz="3200">
          <a:solidFill>
            <a:schemeClr val="tx1"/>
          </a:solidFill>
          <a:latin typeface="Franklin Gothic Demi" pitchFamily="34" charset="0"/>
        </a:defRPr>
      </a:lvl8pPr>
      <a:lvl9pPr marL="1828800" algn="l" rtl="0" fontAlgn="base">
        <a:spcBef>
          <a:spcPct val="0"/>
        </a:spcBef>
        <a:spcAft>
          <a:spcPct val="0"/>
        </a:spcAft>
        <a:defRPr sz="3200">
          <a:solidFill>
            <a:schemeClr val="tx1"/>
          </a:solidFill>
          <a:latin typeface="Franklin Gothic Demi" pitchFamily="34" charset="0"/>
        </a:defRPr>
      </a:lvl9pPr>
    </p:titleStyle>
    <p:bodyStyle>
      <a:lvl1pPr marL="228600" indent="-228600" algn="l" rtl="0" eaLnBrk="0" fontAlgn="base" hangingPunct="0">
        <a:lnSpc>
          <a:spcPct val="114000"/>
        </a:lnSpc>
        <a:spcBef>
          <a:spcPct val="0"/>
        </a:spcBef>
        <a:spcAft>
          <a:spcPts val="1000"/>
        </a:spcAft>
        <a:buClr>
          <a:srgbClr val="E98A00"/>
        </a:buClr>
        <a:buSzPct val="100000"/>
        <a:buFont typeface="Arial" charset="0"/>
        <a:buChar char="•"/>
        <a:defRPr lang="en-US" sz="3200" kern="1200" dirty="0">
          <a:solidFill>
            <a:srgbClr val="58595B"/>
          </a:solidFill>
          <a:latin typeface="+mn-lt"/>
          <a:ea typeface="+mn-ea"/>
          <a:cs typeface="Arial" pitchFamily="34" charset="0"/>
        </a:defRPr>
      </a:lvl1pPr>
      <a:lvl2pPr marL="685800" indent="-228600" algn="l" rtl="0" eaLnBrk="0" fontAlgn="base" hangingPunct="0">
        <a:lnSpc>
          <a:spcPct val="114000"/>
        </a:lnSpc>
        <a:spcBef>
          <a:spcPct val="0"/>
        </a:spcBef>
        <a:spcAft>
          <a:spcPts val="1000"/>
        </a:spcAft>
        <a:buClr>
          <a:srgbClr val="7EC619"/>
        </a:buClr>
        <a:buSzPct val="100000"/>
        <a:buFont typeface="Arial" pitchFamily="34" charset="0"/>
        <a:buChar char="•"/>
        <a:defRPr lang="en-US" sz="2800" kern="1200" dirty="0">
          <a:solidFill>
            <a:srgbClr val="58595B"/>
          </a:solidFill>
          <a:latin typeface="+mn-lt"/>
          <a:ea typeface="+mn-ea"/>
          <a:cs typeface="Arial" pitchFamily="34" charset="0"/>
        </a:defRPr>
      </a:lvl2pPr>
      <a:lvl3pPr marL="1143000" indent="-228600" algn="l" rtl="0" eaLnBrk="0" fontAlgn="base" hangingPunct="0">
        <a:lnSpc>
          <a:spcPct val="114000"/>
        </a:lnSpc>
        <a:spcBef>
          <a:spcPct val="0"/>
        </a:spcBef>
        <a:spcAft>
          <a:spcPts val="1000"/>
        </a:spcAft>
        <a:buClr>
          <a:srgbClr val="E98A00"/>
        </a:buClr>
        <a:buSzPct val="100000"/>
        <a:buFont typeface="Wingdings" pitchFamily="2" charset="2"/>
        <a:buChar char="s"/>
        <a:defRPr lang="en-US" sz="2400" kern="1200" dirty="0">
          <a:solidFill>
            <a:srgbClr val="58595B"/>
          </a:solidFill>
          <a:latin typeface="+mn-lt"/>
          <a:ea typeface="+mn-ea"/>
          <a:cs typeface="Arial" pitchFamily="34" charset="0"/>
        </a:defRPr>
      </a:lvl3pPr>
      <a:lvl4pPr marL="1600200" indent="-228600" algn="l" rtl="0" eaLnBrk="0" fontAlgn="base" hangingPunct="0">
        <a:lnSpc>
          <a:spcPct val="114000"/>
        </a:lnSpc>
        <a:spcBef>
          <a:spcPct val="0"/>
        </a:spcBef>
        <a:spcAft>
          <a:spcPts val="1000"/>
        </a:spcAft>
        <a:buClr>
          <a:srgbClr val="7EC619"/>
        </a:buClr>
        <a:buSzPct val="70000"/>
        <a:buFont typeface="Wingdings" pitchFamily="2" charset="2"/>
        <a:buChar char="§"/>
        <a:defRPr lang="en-US" sz="2200" kern="1200" dirty="0">
          <a:solidFill>
            <a:srgbClr val="58595B"/>
          </a:solidFill>
          <a:latin typeface="+mn-lt"/>
          <a:ea typeface="+mn-ea"/>
          <a:cs typeface="Arial" pitchFamily="34" charset="0"/>
        </a:defRPr>
      </a:lvl4pPr>
      <a:lvl5pPr marL="2057400" indent="-228600" algn="l" rtl="0" eaLnBrk="0" fontAlgn="base" hangingPunct="0">
        <a:lnSpc>
          <a:spcPct val="114000"/>
        </a:lnSpc>
        <a:spcBef>
          <a:spcPct val="0"/>
        </a:spcBef>
        <a:spcAft>
          <a:spcPts val="1000"/>
        </a:spcAft>
        <a:buClr>
          <a:srgbClr val="E98A00"/>
        </a:buClr>
        <a:buSzPct val="80000"/>
        <a:buFont typeface="Arial" charset="0"/>
        <a:buChar char="»"/>
        <a:defRPr lang="en-US" sz="2000" kern="1200" dirty="0">
          <a:solidFill>
            <a:srgbClr val="58595B"/>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Slide Number Placeholder 5"/>
          <p:cNvSpPr>
            <a:spLocks noGrp="1"/>
          </p:cNvSpPr>
          <p:nvPr>
            <p:ph type="sldNum" sz="quarter" idx="4"/>
          </p:nvPr>
        </p:nvSpPr>
        <p:spPr>
          <a:xfrm>
            <a:off x="0" y="6492875"/>
            <a:ext cx="533400" cy="365125"/>
          </a:xfrm>
          <a:prstGeom prst="rect">
            <a:avLst/>
          </a:prstGeom>
        </p:spPr>
        <p:txBody>
          <a:bodyPr/>
          <a:lstStyle>
            <a:lvl1pPr>
              <a:defRPr sz="1200" b="1">
                <a:solidFill>
                  <a:schemeClr val="bg1"/>
                </a:solidFill>
                <a:latin typeface="+mn-lt"/>
              </a:defRPr>
            </a:lvl1pPr>
          </a:lstStyle>
          <a:p>
            <a:pPr defTabSz="457200"/>
            <a:fld id="{BB801B3E-78CE-EB4D-B669-60AC641F9F30}"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146969365"/>
      </p:ext>
    </p:extLst>
  </p:cSld>
  <p:clrMap bg1="lt1" tx1="dk1" bg2="lt2" tx2="dk2" accent1="accent1" accent2="accent2" accent3="accent3" accent4="accent4" accent5="accent5" accent6="accent6" hlink="hlink" folHlink="folHlink"/>
  <p:sldLayoutIdLst>
    <p:sldLayoutId id="2147483746" r:id="rId1"/>
    <p:sldLayoutId id="2147483747" r:id="rId2"/>
  </p:sldLayoutIdLst>
  <p:transition/>
  <p:hf hdr="0" ftr="0" dt="0"/>
  <p:txStyles>
    <p:titleStyle>
      <a:lvl1pPr algn="l" defTabSz="914400" rtl="0" eaLnBrk="1" latinLnBrk="0" hangingPunct="1">
        <a:spcBef>
          <a:spcPct val="0"/>
        </a:spcBef>
        <a:buNone/>
        <a:defRPr sz="3200" b="1" kern="1200" cap="none" baseline="0">
          <a:gradFill>
            <a:gsLst>
              <a:gs pos="0">
                <a:srgbClr val="5F5F5F"/>
              </a:gs>
              <a:gs pos="50000">
                <a:schemeClr val="bg1">
                  <a:lumMod val="65000"/>
                  <a:shade val="67500"/>
                  <a:satMod val="115000"/>
                </a:schemeClr>
              </a:gs>
              <a:gs pos="100000">
                <a:schemeClr val="bg1">
                  <a:lumMod val="75000"/>
                </a:schemeClr>
              </a:gs>
            </a:gsLst>
            <a:lin ang="16200000" scaled="1"/>
          </a:gradFill>
          <a:latin typeface="Franklin Gothic Book" pitchFamily="34" charset="0"/>
          <a:ea typeface="+mj-ea"/>
          <a:cs typeface="Arial" pitchFamily="34" charset="0"/>
        </a:defRPr>
      </a:lvl1pPr>
    </p:titleStyle>
    <p:bodyStyle>
      <a:lvl1pPr marL="342900" indent="-228600" algn="l" defTabSz="914400" rtl="0" eaLnBrk="1" latinLnBrk="0" hangingPunct="1">
        <a:lnSpc>
          <a:spcPct val="114000"/>
        </a:lnSpc>
        <a:spcBef>
          <a:spcPts val="0"/>
        </a:spcBef>
        <a:spcAft>
          <a:spcPts val="1000"/>
        </a:spcAft>
        <a:buClr>
          <a:srgbClr val="E98A00"/>
        </a:buClr>
        <a:buFont typeface="Arial" pitchFamily="34" charset="0"/>
        <a:buChar char="•"/>
        <a:defRPr sz="3200" kern="1200">
          <a:solidFill>
            <a:srgbClr val="58595B"/>
          </a:solidFill>
          <a:latin typeface="+mn-lt"/>
          <a:ea typeface="+mn-ea"/>
          <a:cs typeface="Arial" pitchFamily="34" charset="0"/>
        </a:defRPr>
      </a:lvl1pPr>
      <a:lvl2pPr marL="742950" indent="-228600" algn="l" defTabSz="914400" rtl="0" eaLnBrk="1" latinLnBrk="0" hangingPunct="1">
        <a:lnSpc>
          <a:spcPct val="114000"/>
        </a:lnSpc>
        <a:spcBef>
          <a:spcPts val="0"/>
        </a:spcBef>
        <a:spcAft>
          <a:spcPts val="1000"/>
        </a:spcAft>
        <a:buClr>
          <a:srgbClr val="7EC619"/>
        </a:buClr>
        <a:buFont typeface="Arial" pitchFamily="34" charset="0"/>
        <a:buChar char="•"/>
        <a:defRPr sz="2800" kern="1200">
          <a:solidFill>
            <a:srgbClr val="58595B"/>
          </a:solidFill>
          <a:latin typeface="+mn-lt"/>
          <a:ea typeface="+mn-ea"/>
          <a:cs typeface="Arial" pitchFamily="34" charset="0"/>
        </a:defRPr>
      </a:lvl2pPr>
      <a:lvl3pPr marL="1143000" indent="-228600" algn="l" defTabSz="914400" rtl="0" eaLnBrk="1" latinLnBrk="0" hangingPunct="1">
        <a:lnSpc>
          <a:spcPct val="114000"/>
        </a:lnSpc>
        <a:spcBef>
          <a:spcPts val="0"/>
        </a:spcBef>
        <a:spcAft>
          <a:spcPts val="1000"/>
        </a:spcAft>
        <a:buClr>
          <a:srgbClr val="E98A00"/>
        </a:buClr>
        <a:buFont typeface="Wingdings" pitchFamily="2" charset="2"/>
        <a:buChar char="§"/>
        <a:defRPr sz="2400" kern="1200">
          <a:solidFill>
            <a:srgbClr val="58595B"/>
          </a:solidFill>
          <a:latin typeface="+mn-lt"/>
          <a:ea typeface="+mn-ea"/>
          <a:cs typeface="Arial" pitchFamily="34" charset="0"/>
        </a:defRPr>
      </a:lvl3pPr>
      <a:lvl4pPr marL="1600200" indent="-228600" algn="l" defTabSz="914400" rtl="0" eaLnBrk="1" latinLnBrk="0" hangingPunct="1">
        <a:lnSpc>
          <a:spcPct val="114000"/>
        </a:lnSpc>
        <a:spcBef>
          <a:spcPts val="0"/>
        </a:spcBef>
        <a:spcAft>
          <a:spcPts val="1000"/>
        </a:spcAft>
        <a:buClr>
          <a:srgbClr val="7EC619"/>
        </a:buClr>
        <a:buFont typeface="Wingdings" pitchFamily="2" charset="2"/>
        <a:buChar char="§"/>
        <a:defRPr sz="2000" kern="1200">
          <a:solidFill>
            <a:srgbClr val="58595B"/>
          </a:solidFill>
          <a:latin typeface="+mn-lt"/>
          <a:ea typeface="+mn-ea"/>
          <a:cs typeface="Arial" pitchFamily="34" charset="0"/>
        </a:defRPr>
      </a:lvl4pPr>
      <a:lvl5pPr marL="2057400" indent="-228600" algn="l" defTabSz="914400" rtl="0" eaLnBrk="1" latinLnBrk="0" hangingPunct="1">
        <a:lnSpc>
          <a:spcPct val="114000"/>
        </a:lnSpc>
        <a:spcBef>
          <a:spcPts val="0"/>
        </a:spcBef>
        <a:spcAft>
          <a:spcPts val="1000"/>
        </a:spcAft>
        <a:buClr>
          <a:srgbClr val="E98A00"/>
        </a:buClr>
        <a:buFont typeface="Arial" pitchFamily="34" charset="0"/>
        <a:buChar char="»"/>
        <a:defRPr sz="2000" kern="1200">
          <a:solidFill>
            <a:srgbClr val="58595B"/>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6"/>
          <p:cNvPicPr>
            <a:picLocks noChangeAspect="1"/>
          </p:cNvPicPr>
          <p:nvPr/>
        </p:nvPicPr>
        <p:blipFill>
          <a:blip r:embed="rId10" cstate="print"/>
          <a:srcRect/>
          <a:stretch>
            <a:fillRect/>
          </a:stretch>
        </p:blipFill>
        <p:spPr bwMode="auto">
          <a:xfrm>
            <a:off x="0" y="5494338"/>
            <a:ext cx="9144000" cy="1384300"/>
          </a:xfrm>
          <a:prstGeom prst="rect">
            <a:avLst/>
          </a:prstGeom>
          <a:noFill/>
          <a:ln w="9525">
            <a:noFill/>
            <a:miter lim="800000"/>
            <a:headEnd/>
            <a:tailEnd/>
          </a:ln>
        </p:spPr>
      </p:pic>
      <p:sp>
        <p:nvSpPr>
          <p:cNvPr id="2" name="Title Placeholder 1"/>
          <p:cNvSpPr>
            <a:spLocks noGrp="1"/>
          </p:cNvSpPr>
          <p:nvPr>
            <p:ph type="title"/>
          </p:nvPr>
        </p:nvSpPr>
        <p:spPr>
          <a:xfrm>
            <a:off x="457200" y="82550"/>
            <a:ext cx="8229600" cy="612775"/>
          </a:xfrm>
          <a:prstGeom prst="rect">
            <a:avLst/>
          </a:prstGeom>
        </p:spPr>
        <p:txBody>
          <a:bodyPr vert="horz" lIns="91440" tIns="45720" rIns="91440" bIns="45720" rtlCol="0" anchor="ctr">
            <a:normAutofit/>
          </a:bodyPr>
          <a:lstStyle/>
          <a:p>
            <a:r>
              <a:rPr lang="en-US" dirty="0"/>
              <a:t>Click to Edit Master Title Style</a:t>
            </a:r>
          </a:p>
        </p:txBody>
      </p:sp>
      <p:sp>
        <p:nvSpPr>
          <p:cNvPr id="5124" name="Text Placeholder 2"/>
          <p:cNvSpPr>
            <a:spLocks noGrp="1"/>
          </p:cNvSpPr>
          <p:nvPr>
            <p:ph type="body" idx="1"/>
          </p:nvPr>
        </p:nvSpPr>
        <p:spPr bwMode="auto">
          <a:xfrm>
            <a:off x="457200" y="990600"/>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549275" y="590550"/>
            <a:ext cx="8594725" cy="46038"/>
          </a:xfrm>
          <a:prstGeom prst="rect">
            <a:avLst/>
          </a:prstGeom>
          <a:gradFill flip="none" rotWithShape="1">
            <a:gsLst>
              <a:gs pos="0">
                <a:srgbClr val="E78900"/>
              </a:gs>
              <a:gs pos="100000">
                <a:schemeClr val="accent1">
                  <a:lumMod val="60000"/>
                  <a:lumOff val="4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11" name="Picture 11"/>
          <p:cNvPicPr>
            <a:picLocks noChangeAspect="1"/>
          </p:cNvPicPr>
          <p:nvPr/>
        </p:nvPicPr>
        <p:blipFill>
          <a:blip r:embed="rId11" cstate="print"/>
          <a:srcRect/>
          <a:stretch>
            <a:fillRect/>
          </a:stretch>
        </p:blipFill>
        <p:spPr bwMode="auto">
          <a:xfrm>
            <a:off x="6891338" y="6030913"/>
            <a:ext cx="1778000" cy="641350"/>
          </a:xfrm>
          <a:prstGeom prst="rect">
            <a:avLst/>
          </a:prstGeom>
          <a:noFill/>
          <a:ln w="9525">
            <a:noFill/>
            <a:miter lim="800000"/>
            <a:headEnd/>
            <a:tailEnd/>
          </a:ln>
        </p:spPr>
      </p:pic>
    </p:spTree>
    <p:extLst>
      <p:ext uri="{BB962C8B-B14F-4D97-AF65-F5344CB8AC3E}">
        <p14:creationId xmlns:p14="http://schemas.microsoft.com/office/powerpoint/2010/main" val="345388161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8" r:id="rId8"/>
  </p:sldLayoutIdLst>
  <p:transition/>
  <p:hf hdr="0" ftr="0" dt="0"/>
  <p:txStyles>
    <p:titleStyle>
      <a:lvl1pPr algn="l" rtl="0" eaLnBrk="0" fontAlgn="base" hangingPunct="0">
        <a:spcBef>
          <a:spcPct val="0"/>
        </a:spcBef>
        <a:spcAft>
          <a:spcPct val="0"/>
        </a:spcAft>
        <a:defRPr lang="en-US" sz="3200" b="1" kern="1200" cap="none" baseline="0" dirty="0">
          <a:gradFill>
            <a:gsLst>
              <a:gs pos="0">
                <a:srgbClr val="5F5F5F"/>
              </a:gs>
              <a:gs pos="50000">
                <a:schemeClr val="bg1">
                  <a:lumMod val="65000"/>
                  <a:shade val="67500"/>
                  <a:satMod val="115000"/>
                </a:schemeClr>
              </a:gs>
              <a:gs pos="100000">
                <a:schemeClr val="bg1">
                  <a:lumMod val="75000"/>
                </a:schemeClr>
              </a:gs>
            </a:gsLst>
            <a:lin ang="16200000" scaled="1"/>
          </a:gradFill>
          <a:latin typeface="Franklin Gothic Book"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Franklin Gothic Demi" pitchFamily="34" charset="0"/>
        </a:defRPr>
      </a:lvl2pPr>
      <a:lvl3pPr algn="l" rtl="0" eaLnBrk="0" fontAlgn="base" hangingPunct="0">
        <a:spcBef>
          <a:spcPct val="0"/>
        </a:spcBef>
        <a:spcAft>
          <a:spcPct val="0"/>
        </a:spcAft>
        <a:defRPr sz="3200">
          <a:solidFill>
            <a:schemeClr val="tx1"/>
          </a:solidFill>
          <a:latin typeface="Franklin Gothic Demi" pitchFamily="34" charset="0"/>
        </a:defRPr>
      </a:lvl3pPr>
      <a:lvl4pPr algn="l" rtl="0" eaLnBrk="0" fontAlgn="base" hangingPunct="0">
        <a:spcBef>
          <a:spcPct val="0"/>
        </a:spcBef>
        <a:spcAft>
          <a:spcPct val="0"/>
        </a:spcAft>
        <a:defRPr sz="3200">
          <a:solidFill>
            <a:schemeClr val="tx1"/>
          </a:solidFill>
          <a:latin typeface="Franklin Gothic Demi" pitchFamily="34" charset="0"/>
        </a:defRPr>
      </a:lvl4pPr>
      <a:lvl5pPr algn="l" rtl="0" eaLnBrk="0" fontAlgn="base" hangingPunct="0">
        <a:spcBef>
          <a:spcPct val="0"/>
        </a:spcBef>
        <a:spcAft>
          <a:spcPct val="0"/>
        </a:spcAft>
        <a:defRPr sz="3200">
          <a:solidFill>
            <a:schemeClr val="tx1"/>
          </a:solidFill>
          <a:latin typeface="Franklin Gothic Demi" pitchFamily="34" charset="0"/>
        </a:defRPr>
      </a:lvl5pPr>
      <a:lvl6pPr marL="457200" algn="l" rtl="0" fontAlgn="base">
        <a:spcBef>
          <a:spcPct val="0"/>
        </a:spcBef>
        <a:spcAft>
          <a:spcPct val="0"/>
        </a:spcAft>
        <a:defRPr sz="3200">
          <a:solidFill>
            <a:schemeClr val="tx1"/>
          </a:solidFill>
          <a:latin typeface="Franklin Gothic Demi" pitchFamily="34" charset="0"/>
        </a:defRPr>
      </a:lvl6pPr>
      <a:lvl7pPr marL="914400" algn="l" rtl="0" fontAlgn="base">
        <a:spcBef>
          <a:spcPct val="0"/>
        </a:spcBef>
        <a:spcAft>
          <a:spcPct val="0"/>
        </a:spcAft>
        <a:defRPr sz="3200">
          <a:solidFill>
            <a:schemeClr val="tx1"/>
          </a:solidFill>
          <a:latin typeface="Franklin Gothic Demi" pitchFamily="34" charset="0"/>
        </a:defRPr>
      </a:lvl7pPr>
      <a:lvl8pPr marL="1371600" algn="l" rtl="0" fontAlgn="base">
        <a:spcBef>
          <a:spcPct val="0"/>
        </a:spcBef>
        <a:spcAft>
          <a:spcPct val="0"/>
        </a:spcAft>
        <a:defRPr sz="3200">
          <a:solidFill>
            <a:schemeClr val="tx1"/>
          </a:solidFill>
          <a:latin typeface="Franklin Gothic Demi" pitchFamily="34" charset="0"/>
        </a:defRPr>
      </a:lvl8pPr>
      <a:lvl9pPr marL="1828800" algn="l" rtl="0" fontAlgn="base">
        <a:spcBef>
          <a:spcPct val="0"/>
        </a:spcBef>
        <a:spcAft>
          <a:spcPct val="0"/>
        </a:spcAft>
        <a:defRPr sz="3200">
          <a:solidFill>
            <a:schemeClr val="tx1"/>
          </a:solidFill>
          <a:latin typeface="Franklin Gothic Demi" pitchFamily="34" charset="0"/>
        </a:defRPr>
      </a:lvl9pPr>
    </p:titleStyle>
    <p:bodyStyle>
      <a:lvl1pPr marL="228600" indent="-228600" algn="l" rtl="0" eaLnBrk="0" fontAlgn="base" hangingPunct="0">
        <a:lnSpc>
          <a:spcPct val="114000"/>
        </a:lnSpc>
        <a:spcBef>
          <a:spcPct val="0"/>
        </a:spcBef>
        <a:spcAft>
          <a:spcPts val="1000"/>
        </a:spcAft>
        <a:buClr>
          <a:srgbClr val="E98A00"/>
        </a:buClr>
        <a:buSzPct val="100000"/>
        <a:buFont typeface="Arial" charset="0"/>
        <a:buChar char="•"/>
        <a:defRPr lang="en-US" sz="3200" kern="1200" dirty="0">
          <a:solidFill>
            <a:srgbClr val="58595B"/>
          </a:solidFill>
          <a:latin typeface="+mn-lt"/>
          <a:ea typeface="+mn-ea"/>
          <a:cs typeface="Arial" pitchFamily="34" charset="0"/>
        </a:defRPr>
      </a:lvl1pPr>
      <a:lvl2pPr marL="685800" indent="-228600" algn="l" rtl="0" eaLnBrk="0" fontAlgn="base" hangingPunct="0">
        <a:lnSpc>
          <a:spcPct val="114000"/>
        </a:lnSpc>
        <a:spcBef>
          <a:spcPct val="0"/>
        </a:spcBef>
        <a:spcAft>
          <a:spcPts val="1000"/>
        </a:spcAft>
        <a:buClr>
          <a:srgbClr val="7EC619"/>
        </a:buClr>
        <a:buSzPct val="100000"/>
        <a:buFont typeface="Arial" pitchFamily="34" charset="0"/>
        <a:buChar char="•"/>
        <a:defRPr lang="en-US" sz="2800" kern="1200" dirty="0">
          <a:solidFill>
            <a:srgbClr val="58595B"/>
          </a:solidFill>
          <a:latin typeface="+mn-lt"/>
          <a:ea typeface="+mn-ea"/>
          <a:cs typeface="Arial" pitchFamily="34" charset="0"/>
        </a:defRPr>
      </a:lvl2pPr>
      <a:lvl3pPr marL="1143000" indent="-228600" algn="l" rtl="0" eaLnBrk="0" fontAlgn="base" hangingPunct="0">
        <a:lnSpc>
          <a:spcPct val="114000"/>
        </a:lnSpc>
        <a:spcBef>
          <a:spcPct val="0"/>
        </a:spcBef>
        <a:spcAft>
          <a:spcPts val="1000"/>
        </a:spcAft>
        <a:buClr>
          <a:srgbClr val="E98A00"/>
        </a:buClr>
        <a:buSzPct val="100000"/>
        <a:buFont typeface="Wingdings" pitchFamily="2" charset="2"/>
        <a:buChar char="s"/>
        <a:defRPr lang="en-US" sz="2400" kern="1200" dirty="0">
          <a:solidFill>
            <a:srgbClr val="58595B"/>
          </a:solidFill>
          <a:latin typeface="+mn-lt"/>
          <a:ea typeface="+mn-ea"/>
          <a:cs typeface="Arial" pitchFamily="34" charset="0"/>
        </a:defRPr>
      </a:lvl3pPr>
      <a:lvl4pPr marL="1600200" indent="-228600" algn="l" rtl="0" eaLnBrk="0" fontAlgn="base" hangingPunct="0">
        <a:lnSpc>
          <a:spcPct val="114000"/>
        </a:lnSpc>
        <a:spcBef>
          <a:spcPct val="0"/>
        </a:spcBef>
        <a:spcAft>
          <a:spcPts val="1000"/>
        </a:spcAft>
        <a:buClr>
          <a:srgbClr val="7EC619"/>
        </a:buClr>
        <a:buSzPct val="70000"/>
        <a:buFont typeface="Wingdings" pitchFamily="2" charset="2"/>
        <a:buChar char="§"/>
        <a:defRPr lang="en-US" sz="2200" kern="1200" dirty="0">
          <a:solidFill>
            <a:srgbClr val="58595B"/>
          </a:solidFill>
          <a:latin typeface="+mn-lt"/>
          <a:ea typeface="+mn-ea"/>
          <a:cs typeface="Arial" pitchFamily="34" charset="0"/>
        </a:defRPr>
      </a:lvl4pPr>
      <a:lvl5pPr marL="2057400" indent="-228600" algn="l" rtl="0" eaLnBrk="0" fontAlgn="base" hangingPunct="0">
        <a:lnSpc>
          <a:spcPct val="114000"/>
        </a:lnSpc>
        <a:spcBef>
          <a:spcPct val="0"/>
        </a:spcBef>
        <a:spcAft>
          <a:spcPts val="1000"/>
        </a:spcAft>
        <a:buClr>
          <a:srgbClr val="E98A00"/>
        </a:buClr>
        <a:buSzPct val="80000"/>
        <a:buFont typeface="Arial" charset="0"/>
        <a:buChar char="»"/>
        <a:defRPr lang="en-US" sz="2000" kern="1200" dirty="0">
          <a:solidFill>
            <a:srgbClr val="58595B"/>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6"/>
          <p:cNvPicPr>
            <a:picLocks noChangeAspect="1"/>
          </p:cNvPicPr>
          <p:nvPr/>
        </p:nvPicPr>
        <p:blipFill>
          <a:blip r:embed="rId10" cstate="print"/>
          <a:srcRect/>
          <a:stretch>
            <a:fillRect/>
          </a:stretch>
        </p:blipFill>
        <p:spPr bwMode="auto">
          <a:xfrm>
            <a:off x="0" y="5494338"/>
            <a:ext cx="9144000" cy="1384300"/>
          </a:xfrm>
          <a:prstGeom prst="rect">
            <a:avLst/>
          </a:prstGeom>
          <a:noFill/>
          <a:ln w="9525">
            <a:noFill/>
            <a:miter lim="800000"/>
            <a:headEnd/>
            <a:tailEnd/>
          </a:ln>
        </p:spPr>
      </p:pic>
      <p:sp>
        <p:nvSpPr>
          <p:cNvPr id="2" name="Title Placeholder 1"/>
          <p:cNvSpPr>
            <a:spLocks noGrp="1"/>
          </p:cNvSpPr>
          <p:nvPr>
            <p:ph type="title"/>
          </p:nvPr>
        </p:nvSpPr>
        <p:spPr>
          <a:xfrm>
            <a:off x="457200" y="82556"/>
            <a:ext cx="8229600" cy="612775"/>
          </a:xfrm>
          <a:prstGeom prst="rect">
            <a:avLst/>
          </a:prstGeom>
        </p:spPr>
        <p:txBody>
          <a:bodyPr vert="horz" lIns="91440" tIns="45720" rIns="91440" bIns="45720" rtlCol="0" anchor="ctr">
            <a:normAutofit/>
          </a:bodyPr>
          <a:lstStyle/>
          <a:p>
            <a:r>
              <a:rPr lang="en-US" dirty="0"/>
              <a:t>Click to Edit Master Title Style</a:t>
            </a:r>
          </a:p>
        </p:txBody>
      </p:sp>
      <p:sp>
        <p:nvSpPr>
          <p:cNvPr id="5124" name="Text Placeholder 2"/>
          <p:cNvSpPr>
            <a:spLocks noGrp="1"/>
          </p:cNvSpPr>
          <p:nvPr>
            <p:ph type="body" idx="1"/>
          </p:nvPr>
        </p:nvSpPr>
        <p:spPr bwMode="auto">
          <a:xfrm>
            <a:off x="457200" y="990606"/>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549278" y="590550"/>
            <a:ext cx="8594725" cy="46038"/>
          </a:xfrm>
          <a:prstGeom prst="rect">
            <a:avLst/>
          </a:prstGeom>
          <a:gradFill flip="none" rotWithShape="1">
            <a:gsLst>
              <a:gs pos="0">
                <a:srgbClr val="E78900"/>
              </a:gs>
              <a:gs pos="100000">
                <a:schemeClr val="accent1">
                  <a:lumMod val="60000"/>
                  <a:lumOff val="4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11" name="Picture 11"/>
          <p:cNvPicPr>
            <a:picLocks noChangeAspect="1"/>
          </p:cNvPicPr>
          <p:nvPr/>
        </p:nvPicPr>
        <p:blipFill>
          <a:blip r:embed="rId11" cstate="print"/>
          <a:srcRect/>
          <a:stretch>
            <a:fillRect/>
          </a:stretch>
        </p:blipFill>
        <p:spPr bwMode="auto">
          <a:xfrm>
            <a:off x="6891340" y="6030913"/>
            <a:ext cx="1778000" cy="641350"/>
          </a:xfrm>
          <a:prstGeom prst="rect">
            <a:avLst/>
          </a:prstGeom>
          <a:noFill/>
          <a:ln w="9525">
            <a:noFill/>
            <a:miter lim="800000"/>
            <a:headEnd/>
            <a:tailEnd/>
          </a:ln>
        </p:spPr>
      </p:pic>
      <p:sp>
        <p:nvSpPr>
          <p:cNvPr id="12" name="Slide Number Placeholder 5"/>
          <p:cNvSpPr>
            <a:spLocks noGrp="1"/>
          </p:cNvSpPr>
          <p:nvPr>
            <p:ph type="sldNum" sz="quarter" idx="4"/>
          </p:nvPr>
        </p:nvSpPr>
        <p:spPr>
          <a:xfrm>
            <a:off x="0" y="6492881"/>
            <a:ext cx="533400" cy="365125"/>
          </a:xfrm>
          <a:prstGeom prst="rect">
            <a:avLst/>
          </a:prstGeom>
        </p:spPr>
        <p:txBody>
          <a:bodyPr/>
          <a:lstStyle>
            <a:lvl1pPr>
              <a:defRPr sz="1200" b="1">
                <a:solidFill>
                  <a:schemeClr val="bg1"/>
                </a:solidFill>
                <a:latin typeface="+mn-lt"/>
              </a:defRPr>
            </a:lvl1pPr>
          </a:lstStyle>
          <a:p>
            <a:pPr defTabSz="457200"/>
            <a:fld id="{BB801B3E-78CE-EB4D-B669-60AC641F9F30}"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82268842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Lst>
  <p:transition/>
  <p:hf hdr="0" ftr="0" dt="0"/>
  <p:txStyles>
    <p:titleStyle>
      <a:lvl1pPr algn="l" rtl="0" eaLnBrk="0" fontAlgn="base" hangingPunct="0">
        <a:spcBef>
          <a:spcPct val="0"/>
        </a:spcBef>
        <a:spcAft>
          <a:spcPct val="0"/>
        </a:spcAft>
        <a:defRPr lang="en-US" sz="3200" b="1" kern="1200" cap="none" baseline="0" dirty="0">
          <a:gradFill>
            <a:gsLst>
              <a:gs pos="0">
                <a:srgbClr val="5F5F5F"/>
              </a:gs>
              <a:gs pos="50000">
                <a:schemeClr val="bg1">
                  <a:lumMod val="65000"/>
                  <a:shade val="67500"/>
                  <a:satMod val="115000"/>
                </a:schemeClr>
              </a:gs>
              <a:gs pos="100000">
                <a:schemeClr val="bg1">
                  <a:lumMod val="75000"/>
                </a:schemeClr>
              </a:gs>
            </a:gsLst>
            <a:lin ang="16200000" scaled="1"/>
          </a:gradFill>
          <a:latin typeface="Franklin Gothic Book"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Franklin Gothic Demi" pitchFamily="34" charset="0"/>
        </a:defRPr>
      </a:lvl2pPr>
      <a:lvl3pPr algn="l" rtl="0" eaLnBrk="0" fontAlgn="base" hangingPunct="0">
        <a:spcBef>
          <a:spcPct val="0"/>
        </a:spcBef>
        <a:spcAft>
          <a:spcPct val="0"/>
        </a:spcAft>
        <a:defRPr sz="3200">
          <a:solidFill>
            <a:schemeClr val="tx1"/>
          </a:solidFill>
          <a:latin typeface="Franklin Gothic Demi" pitchFamily="34" charset="0"/>
        </a:defRPr>
      </a:lvl3pPr>
      <a:lvl4pPr algn="l" rtl="0" eaLnBrk="0" fontAlgn="base" hangingPunct="0">
        <a:spcBef>
          <a:spcPct val="0"/>
        </a:spcBef>
        <a:spcAft>
          <a:spcPct val="0"/>
        </a:spcAft>
        <a:defRPr sz="3200">
          <a:solidFill>
            <a:schemeClr val="tx1"/>
          </a:solidFill>
          <a:latin typeface="Franklin Gothic Demi" pitchFamily="34" charset="0"/>
        </a:defRPr>
      </a:lvl4pPr>
      <a:lvl5pPr algn="l" rtl="0" eaLnBrk="0" fontAlgn="base" hangingPunct="0">
        <a:spcBef>
          <a:spcPct val="0"/>
        </a:spcBef>
        <a:spcAft>
          <a:spcPct val="0"/>
        </a:spcAft>
        <a:defRPr sz="3200">
          <a:solidFill>
            <a:schemeClr val="tx1"/>
          </a:solidFill>
          <a:latin typeface="Franklin Gothic Demi" pitchFamily="34" charset="0"/>
        </a:defRPr>
      </a:lvl5pPr>
      <a:lvl6pPr marL="457200" algn="l" rtl="0" fontAlgn="base">
        <a:spcBef>
          <a:spcPct val="0"/>
        </a:spcBef>
        <a:spcAft>
          <a:spcPct val="0"/>
        </a:spcAft>
        <a:defRPr sz="3200">
          <a:solidFill>
            <a:schemeClr val="tx1"/>
          </a:solidFill>
          <a:latin typeface="Franklin Gothic Demi" pitchFamily="34" charset="0"/>
        </a:defRPr>
      </a:lvl6pPr>
      <a:lvl7pPr marL="914400" algn="l" rtl="0" fontAlgn="base">
        <a:spcBef>
          <a:spcPct val="0"/>
        </a:spcBef>
        <a:spcAft>
          <a:spcPct val="0"/>
        </a:spcAft>
        <a:defRPr sz="3200">
          <a:solidFill>
            <a:schemeClr val="tx1"/>
          </a:solidFill>
          <a:latin typeface="Franklin Gothic Demi" pitchFamily="34" charset="0"/>
        </a:defRPr>
      </a:lvl7pPr>
      <a:lvl8pPr marL="1371600" algn="l" rtl="0" fontAlgn="base">
        <a:spcBef>
          <a:spcPct val="0"/>
        </a:spcBef>
        <a:spcAft>
          <a:spcPct val="0"/>
        </a:spcAft>
        <a:defRPr sz="3200">
          <a:solidFill>
            <a:schemeClr val="tx1"/>
          </a:solidFill>
          <a:latin typeface="Franklin Gothic Demi" pitchFamily="34" charset="0"/>
        </a:defRPr>
      </a:lvl8pPr>
      <a:lvl9pPr marL="1828800" algn="l" rtl="0" fontAlgn="base">
        <a:spcBef>
          <a:spcPct val="0"/>
        </a:spcBef>
        <a:spcAft>
          <a:spcPct val="0"/>
        </a:spcAft>
        <a:defRPr sz="3200">
          <a:solidFill>
            <a:schemeClr val="tx1"/>
          </a:solidFill>
          <a:latin typeface="Franklin Gothic Demi" pitchFamily="34" charset="0"/>
        </a:defRPr>
      </a:lvl9pPr>
    </p:titleStyle>
    <p:bodyStyle>
      <a:lvl1pPr marL="228600" indent="-228600" algn="l" rtl="0" eaLnBrk="0" fontAlgn="base" hangingPunct="0">
        <a:lnSpc>
          <a:spcPct val="114000"/>
        </a:lnSpc>
        <a:spcBef>
          <a:spcPct val="0"/>
        </a:spcBef>
        <a:spcAft>
          <a:spcPts val="1000"/>
        </a:spcAft>
        <a:buClr>
          <a:srgbClr val="E98A00"/>
        </a:buClr>
        <a:buSzPct val="100000"/>
        <a:buFont typeface="Arial" charset="0"/>
        <a:buChar char="•"/>
        <a:defRPr lang="en-US" sz="3200" kern="1200" dirty="0">
          <a:solidFill>
            <a:srgbClr val="58595B"/>
          </a:solidFill>
          <a:latin typeface="+mn-lt"/>
          <a:ea typeface="+mn-ea"/>
          <a:cs typeface="Arial" pitchFamily="34" charset="0"/>
        </a:defRPr>
      </a:lvl1pPr>
      <a:lvl2pPr marL="685800" indent="-228600" algn="l" rtl="0" eaLnBrk="0" fontAlgn="base" hangingPunct="0">
        <a:lnSpc>
          <a:spcPct val="114000"/>
        </a:lnSpc>
        <a:spcBef>
          <a:spcPct val="0"/>
        </a:spcBef>
        <a:spcAft>
          <a:spcPts val="1000"/>
        </a:spcAft>
        <a:buClr>
          <a:srgbClr val="7EC619"/>
        </a:buClr>
        <a:buSzPct val="100000"/>
        <a:buFont typeface="Arial" pitchFamily="34" charset="0"/>
        <a:buChar char="•"/>
        <a:defRPr lang="en-US" sz="2800" kern="1200" dirty="0">
          <a:solidFill>
            <a:srgbClr val="58595B"/>
          </a:solidFill>
          <a:latin typeface="+mn-lt"/>
          <a:ea typeface="+mn-ea"/>
          <a:cs typeface="Arial" pitchFamily="34" charset="0"/>
        </a:defRPr>
      </a:lvl2pPr>
      <a:lvl3pPr marL="1143000" indent="-228600" algn="l" rtl="0" eaLnBrk="0" fontAlgn="base" hangingPunct="0">
        <a:lnSpc>
          <a:spcPct val="114000"/>
        </a:lnSpc>
        <a:spcBef>
          <a:spcPct val="0"/>
        </a:spcBef>
        <a:spcAft>
          <a:spcPts val="1000"/>
        </a:spcAft>
        <a:buClr>
          <a:srgbClr val="E98A00"/>
        </a:buClr>
        <a:buSzPct val="100000"/>
        <a:buFont typeface="Wingdings" pitchFamily="2" charset="2"/>
        <a:buChar char="s"/>
        <a:defRPr lang="en-US" sz="2400" kern="1200" dirty="0">
          <a:solidFill>
            <a:srgbClr val="58595B"/>
          </a:solidFill>
          <a:latin typeface="+mn-lt"/>
          <a:ea typeface="+mn-ea"/>
          <a:cs typeface="Arial" pitchFamily="34" charset="0"/>
        </a:defRPr>
      </a:lvl3pPr>
      <a:lvl4pPr marL="1600200" indent="-228600" algn="l" rtl="0" eaLnBrk="0" fontAlgn="base" hangingPunct="0">
        <a:lnSpc>
          <a:spcPct val="114000"/>
        </a:lnSpc>
        <a:spcBef>
          <a:spcPct val="0"/>
        </a:spcBef>
        <a:spcAft>
          <a:spcPts val="1000"/>
        </a:spcAft>
        <a:buClr>
          <a:srgbClr val="7EC619"/>
        </a:buClr>
        <a:buSzPct val="70000"/>
        <a:buFont typeface="Wingdings" pitchFamily="2" charset="2"/>
        <a:buChar char="§"/>
        <a:defRPr lang="en-US" sz="2200" kern="1200" dirty="0">
          <a:solidFill>
            <a:srgbClr val="58595B"/>
          </a:solidFill>
          <a:latin typeface="+mn-lt"/>
          <a:ea typeface="+mn-ea"/>
          <a:cs typeface="Arial" pitchFamily="34" charset="0"/>
        </a:defRPr>
      </a:lvl4pPr>
      <a:lvl5pPr marL="2057400" indent="-228600" algn="l" rtl="0" eaLnBrk="0" fontAlgn="base" hangingPunct="0">
        <a:lnSpc>
          <a:spcPct val="114000"/>
        </a:lnSpc>
        <a:spcBef>
          <a:spcPct val="0"/>
        </a:spcBef>
        <a:spcAft>
          <a:spcPts val="1000"/>
        </a:spcAft>
        <a:buClr>
          <a:srgbClr val="E98A00"/>
        </a:buClr>
        <a:buSzPct val="80000"/>
        <a:buFont typeface="Arial" charset="0"/>
        <a:buChar char="»"/>
        <a:defRPr lang="en-US" sz="2000" kern="1200" dirty="0">
          <a:solidFill>
            <a:srgbClr val="58595B"/>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swoosh-purple-glow2.png"/>
          <p:cNvPicPr>
            <a:picLocks noChangeAspect="1"/>
          </p:cNvPicPr>
          <p:nvPr userDrawn="1"/>
        </p:nvPicPr>
        <p:blipFill>
          <a:blip r:embed="rId17"/>
          <a:stretch>
            <a:fillRect/>
          </a:stretch>
        </p:blipFill>
        <p:spPr>
          <a:xfrm>
            <a:off x="-1" y="5486400"/>
            <a:ext cx="9144001" cy="1393825"/>
          </a:xfrm>
          <a:prstGeom prst="rect">
            <a:avLst/>
          </a:prstGeom>
        </p:spPr>
      </p:pic>
      <p:pic>
        <p:nvPicPr>
          <p:cNvPr id="13" name="Picture 11"/>
          <p:cNvPicPr>
            <a:picLocks noChangeAspect="1"/>
          </p:cNvPicPr>
          <p:nvPr userDrawn="1"/>
        </p:nvPicPr>
        <p:blipFill>
          <a:blip r:embed="rId18" cstate="print"/>
          <a:srcRect/>
          <a:stretch>
            <a:fillRect/>
          </a:stretch>
        </p:blipFill>
        <p:spPr bwMode="auto">
          <a:xfrm>
            <a:off x="6891339" y="6030914"/>
            <a:ext cx="1778000" cy="641350"/>
          </a:xfrm>
          <a:prstGeom prst="rect">
            <a:avLst/>
          </a:prstGeom>
          <a:noFill/>
          <a:ln w="9525">
            <a:noFill/>
            <a:miter lim="800000"/>
            <a:headEnd/>
            <a:tailEnd/>
          </a:ln>
        </p:spPr>
      </p:pic>
      <p:sp>
        <p:nvSpPr>
          <p:cNvPr id="2" name="Title Placeholder 1"/>
          <p:cNvSpPr>
            <a:spLocks noGrp="1"/>
          </p:cNvSpPr>
          <p:nvPr>
            <p:ph type="title"/>
          </p:nvPr>
        </p:nvSpPr>
        <p:spPr>
          <a:xfrm>
            <a:off x="457200" y="82550"/>
            <a:ext cx="8229600" cy="612775"/>
          </a:xfrm>
          <a:prstGeom prst="rect">
            <a:avLst/>
          </a:prstGeom>
        </p:spPr>
        <p:txBody>
          <a:bodyPr vert="horz" lIns="91440" tIns="45720" rIns="91440" bIns="45720" rtlCol="0" anchor="ctr">
            <a:normAutofit/>
          </a:bodyPr>
          <a:lstStyle/>
          <a:p>
            <a:r>
              <a:rPr lang="en-US" dirty="0"/>
              <a:t>Click to edit Master title style</a:t>
            </a:r>
          </a:p>
        </p:txBody>
      </p:sp>
      <p:sp>
        <p:nvSpPr>
          <p:cNvPr id="1028" name="Text Placeholder 2"/>
          <p:cNvSpPr>
            <a:spLocks noGrp="1"/>
          </p:cNvSpPr>
          <p:nvPr>
            <p:ph type="body" idx="1"/>
          </p:nvPr>
        </p:nvSpPr>
        <p:spPr bwMode="auto">
          <a:xfrm>
            <a:off x="457200" y="914400"/>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0" y="6492875"/>
            <a:ext cx="673100" cy="365125"/>
          </a:xfrm>
          <a:prstGeom prst="rect">
            <a:avLst/>
          </a:prstGeom>
        </p:spPr>
        <p:txBody>
          <a:bodyPr/>
          <a:lstStyle>
            <a:lvl1pPr algn="l" fontAlgn="auto">
              <a:spcBef>
                <a:spcPts val="0"/>
              </a:spcBef>
              <a:spcAft>
                <a:spcPts val="0"/>
              </a:spcAft>
              <a:defRPr sz="1200" b="1">
                <a:solidFill>
                  <a:schemeClr val="bg1"/>
                </a:solidFill>
                <a:latin typeface="+mj-lt"/>
              </a:defRPr>
            </a:lvl1pPr>
          </a:lstStyle>
          <a:p>
            <a:pPr defTabSz="457200"/>
            <a:fld id="{BB801B3E-78CE-EB4D-B669-60AC641F9F30}" type="slidenum">
              <a:rPr lang="en-US" smtClean="0">
                <a:solidFill>
                  <a:prstClr val="white"/>
                </a:solidFill>
              </a:rPr>
              <a:pPr defTabSz="457200"/>
              <a:t>‹#›</a:t>
            </a:fld>
            <a:endParaRPr lang="en-US" dirty="0">
              <a:solidFill>
                <a:prstClr val="white"/>
              </a:solidFill>
            </a:endParaRPr>
          </a:p>
        </p:txBody>
      </p:sp>
      <p:sp>
        <p:nvSpPr>
          <p:cNvPr id="11" name="Rectangle 10"/>
          <p:cNvSpPr/>
          <p:nvPr/>
        </p:nvSpPr>
        <p:spPr>
          <a:xfrm>
            <a:off x="549275" y="590550"/>
            <a:ext cx="8594725" cy="46038"/>
          </a:xfrm>
          <a:prstGeom prst="rect">
            <a:avLst/>
          </a:prstGeom>
          <a:gradFill flip="none" rotWithShape="1">
            <a:gsLst>
              <a:gs pos="0">
                <a:srgbClr val="E78900"/>
              </a:gs>
              <a:gs pos="100000">
                <a:srgbClr val="00B05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endParaRPr>
          </a:p>
        </p:txBody>
      </p:sp>
    </p:spTree>
    <p:extLst>
      <p:ext uri="{BB962C8B-B14F-4D97-AF65-F5344CB8AC3E}">
        <p14:creationId xmlns:p14="http://schemas.microsoft.com/office/powerpoint/2010/main" val="4032387529"/>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 id="2147484011" r:id="rId14"/>
    <p:sldLayoutId id="2147484012" r:id="rId15"/>
  </p:sldLayoutIdLst>
  <p:hf hdr="0" ftr="0" dt="0"/>
  <p:txStyles>
    <p:titleStyle>
      <a:lvl1pPr algn="l" rtl="0" eaLnBrk="1" fontAlgn="base" hangingPunct="1">
        <a:spcBef>
          <a:spcPct val="0"/>
        </a:spcBef>
        <a:spcAft>
          <a:spcPct val="0"/>
        </a:spcAft>
        <a:defRPr lang="en-US" sz="3200" b="1" kern="1200" dirty="0">
          <a:gradFill flip="none" rotWithShape="1">
            <a:gsLst>
              <a:gs pos="0">
                <a:schemeClr val="bg1">
                  <a:lumMod val="65000"/>
                  <a:shade val="30000"/>
                  <a:satMod val="115000"/>
                </a:schemeClr>
              </a:gs>
              <a:gs pos="50000">
                <a:schemeClr val="bg1">
                  <a:lumMod val="65000"/>
                  <a:shade val="67500"/>
                  <a:satMod val="115000"/>
                </a:schemeClr>
              </a:gs>
              <a:gs pos="100000">
                <a:schemeClr val="bg1">
                  <a:lumMod val="75000"/>
                </a:schemeClr>
              </a:gs>
            </a:gsLst>
            <a:lin ang="16200000" scaled="1"/>
            <a:tileRect/>
          </a:gradFill>
          <a:latin typeface="Franklin Gothic Book" pitchFamily="34" charset="0"/>
          <a:ea typeface="+mj-ea"/>
          <a:cs typeface="+mj-cs"/>
        </a:defRPr>
      </a:lvl1pPr>
      <a:lvl2pPr algn="l" rtl="0" eaLnBrk="1" fontAlgn="base" hangingPunct="1">
        <a:spcBef>
          <a:spcPct val="0"/>
        </a:spcBef>
        <a:spcAft>
          <a:spcPct val="0"/>
        </a:spcAft>
        <a:defRPr sz="3200">
          <a:solidFill>
            <a:schemeClr val="tx1"/>
          </a:solidFill>
          <a:latin typeface="Franklin Gothic Demi" pitchFamily="34" charset="0"/>
        </a:defRPr>
      </a:lvl2pPr>
      <a:lvl3pPr algn="l" rtl="0" eaLnBrk="1" fontAlgn="base" hangingPunct="1">
        <a:spcBef>
          <a:spcPct val="0"/>
        </a:spcBef>
        <a:spcAft>
          <a:spcPct val="0"/>
        </a:spcAft>
        <a:defRPr sz="3200">
          <a:solidFill>
            <a:schemeClr val="tx1"/>
          </a:solidFill>
          <a:latin typeface="Franklin Gothic Demi" pitchFamily="34" charset="0"/>
        </a:defRPr>
      </a:lvl3pPr>
      <a:lvl4pPr algn="l" rtl="0" eaLnBrk="1" fontAlgn="base" hangingPunct="1">
        <a:spcBef>
          <a:spcPct val="0"/>
        </a:spcBef>
        <a:spcAft>
          <a:spcPct val="0"/>
        </a:spcAft>
        <a:defRPr sz="3200">
          <a:solidFill>
            <a:schemeClr val="tx1"/>
          </a:solidFill>
          <a:latin typeface="Franklin Gothic Demi" pitchFamily="34" charset="0"/>
        </a:defRPr>
      </a:lvl4pPr>
      <a:lvl5pPr algn="l" rtl="0" eaLnBrk="1" fontAlgn="base" hangingPunct="1">
        <a:spcBef>
          <a:spcPct val="0"/>
        </a:spcBef>
        <a:spcAft>
          <a:spcPct val="0"/>
        </a:spcAft>
        <a:defRPr sz="3200">
          <a:solidFill>
            <a:schemeClr val="tx1"/>
          </a:solidFill>
          <a:latin typeface="Franklin Gothic Demi" pitchFamily="34" charset="0"/>
        </a:defRPr>
      </a:lvl5pPr>
      <a:lvl6pPr marL="457200" algn="l" rtl="0" eaLnBrk="1" fontAlgn="base" hangingPunct="1">
        <a:spcBef>
          <a:spcPct val="0"/>
        </a:spcBef>
        <a:spcAft>
          <a:spcPct val="0"/>
        </a:spcAft>
        <a:defRPr sz="3200">
          <a:solidFill>
            <a:schemeClr val="tx1"/>
          </a:solidFill>
          <a:latin typeface="Franklin Gothic Demi" pitchFamily="34" charset="0"/>
        </a:defRPr>
      </a:lvl6pPr>
      <a:lvl7pPr marL="914400" algn="l" rtl="0" eaLnBrk="1" fontAlgn="base" hangingPunct="1">
        <a:spcBef>
          <a:spcPct val="0"/>
        </a:spcBef>
        <a:spcAft>
          <a:spcPct val="0"/>
        </a:spcAft>
        <a:defRPr sz="3200">
          <a:solidFill>
            <a:schemeClr val="tx1"/>
          </a:solidFill>
          <a:latin typeface="Franklin Gothic Demi" pitchFamily="34" charset="0"/>
        </a:defRPr>
      </a:lvl7pPr>
      <a:lvl8pPr marL="1371600" algn="l" rtl="0" eaLnBrk="1" fontAlgn="base" hangingPunct="1">
        <a:spcBef>
          <a:spcPct val="0"/>
        </a:spcBef>
        <a:spcAft>
          <a:spcPct val="0"/>
        </a:spcAft>
        <a:defRPr sz="3200">
          <a:solidFill>
            <a:schemeClr val="tx1"/>
          </a:solidFill>
          <a:latin typeface="Franklin Gothic Demi" pitchFamily="34" charset="0"/>
        </a:defRPr>
      </a:lvl8pPr>
      <a:lvl9pPr marL="1828800" algn="l" rtl="0" eaLnBrk="1" fontAlgn="base" hangingPunct="1">
        <a:spcBef>
          <a:spcPct val="0"/>
        </a:spcBef>
        <a:spcAft>
          <a:spcPct val="0"/>
        </a:spcAft>
        <a:defRPr sz="3200">
          <a:solidFill>
            <a:schemeClr val="tx1"/>
          </a:solidFill>
          <a:latin typeface="Franklin Gothic Demi" pitchFamily="34" charset="0"/>
        </a:defRPr>
      </a:lvl9pPr>
    </p:titleStyle>
    <p:bodyStyle>
      <a:lvl1pPr marL="228600" indent="-228600" algn="l" rtl="0" eaLnBrk="1" fontAlgn="base" hangingPunct="1">
        <a:lnSpc>
          <a:spcPts val="4200"/>
        </a:lnSpc>
        <a:spcBef>
          <a:spcPct val="0"/>
        </a:spcBef>
        <a:spcAft>
          <a:spcPts val="1200"/>
        </a:spcAft>
        <a:buClr>
          <a:srgbClr val="72B633"/>
        </a:buClr>
        <a:buSzPct val="80000"/>
        <a:buFont typeface="Arial" charset="0"/>
        <a:buChar char="•"/>
        <a:defRPr lang="en-US" sz="3400" kern="1200" dirty="0">
          <a:solidFill>
            <a:srgbClr val="58595B"/>
          </a:solidFill>
          <a:latin typeface="+mn-lt"/>
          <a:ea typeface="+mn-ea"/>
          <a:cs typeface="Arial" pitchFamily="34" charset="0"/>
        </a:defRPr>
      </a:lvl1pPr>
      <a:lvl2pPr marL="685800" indent="-228600" algn="l" rtl="0" eaLnBrk="1" fontAlgn="base" hangingPunct="1">
        <a:lnSpc>
          <a:spcPts val="4200"/>
        </a:lnSpc>
        <a:spcBef>
          <a:spcPct val="0"/>
        </a:spcBef>
        <a:spcAft>
          <a:spcPts val="800"/>
        </a:spcAft>
        <a:buClr>
          <a:srgbClr val="8DC63F"/>
        </a:buClr>
        <a:buSzPct val="80000"/>
        <a:buFont typeface="Arial" charset="0"/>
        <a:buChar char="–"/>
        <a:defRPr lang="en-US" sz="2600" kern="1200" dirty="0">
          <a:solidFill>
            <a:srgbClr val="58595B"/>
          </a:solidFill>
          <a:latin typeface="+mn-lt"/>
          <a:ea typeface="+mn-ea"/>
          <a:cs typeface="Arial" pitchFamily="34" charset="0"/>
        </a:defRPr>
      </a:lvl2pPr>
      <a:lvl3pPr marL="1143000" indent="-228600" algn="l" rtl="0" eaLnBrk="1" fontAlgn="base" hangingPunct="1">
        <a:lnSpc>
          <a:spcPts val="4200"/>
        </a:lnSpc>
        <a:spcBef>
          <a:spcPct val="0"/>
        </a:spcBef>
        <a:spcAft>
          <a:spcPts val="800"/>
        </a:spcAft>
        <a:buClr>
          <a:srgbClr val="8DC63F"/>
        </a:buClr>
        <a:buSzPct val="80000"/>
        <a:buFont typeface="Wingdings" pitchFamily="2" charset="2"/>
        <a:buChar char="s"/>
        <a:defRPr lang="en-US" sz="2200" kern="1200" dirty="0">
          <a:solidFill>
            <a:srgbClr val="58595B"/>
          </a:solidFill>
          <a:latin typeface="+mn-lt"/>
          <a:ea typeface="+mn-ea"/>
          <a:cs typeface="Arial" pitchFamily="34" charset="0"/>
        </a:defRPr>
      </a:lvl3pPr>
      <a:lvl4pPr marL="1600200" indent="-228600" algn="l" rtl="0" eaLnBrk="1" fontAlgn="base" hangingPunct="1">
        <a:lnSpc>
          <a:spcPts val="4200"/>
        </a:lnSpc>
        <a:spcBef>
          <a:spcPct val="0"/>
        </a:spcBef>
        <a:spcAft>
          <a:spcPts val="800"/>
        </a:spcAft>
        <a:buClr>
          <a:srgbClr val="8DC63F"/>
        </a:buClr>
        <a:buSzPct val="70000"/>
        <a:buFont typeface="Wingdings 3" pitchFamily="18" charset="2"/>
        <a:buChar char=""/>
        <a:defRPr lang="en-US" sz="2200" kern="1200" dirty="0">
          <a:solidFill>
            <a:srgbClr val="58595B"/>
          </a:solidFill>
          <a:latin typeface="+mn-lt"/>
          <a:ea typeface="+mn-ea"/>
          <a:cs typeface="Arial" pitchFamily="34" charset="0"/>
        </a:defRPr>
      </a:lvl4pPr>
      <a:lvl5pPr marL="2057400" indent="-228600" algn="l" rtl="0" eaLnBrk="1" fontAlgn="base" hangingPunct="1">
        <a:lnSpc>
          <a:spcPts val="4200"/>
        </a:lnSpc>
        <a:spcBef>
          <a:spcPct val="0"/>
        </a:spcBef>
        <a:spcAft>
          <a:spcPts val="800"/>
        </a:spcAft>
        <a:buClr>
          <a:srgbClr val="8DC63F"/>
        </a:buClr>
        <a:buSzPct val="80000"/>
        <a:buFont typeface="Arial" charset="0"/>
        <a:buChar char="»"/>
        <a:defRPr lang="en-US" sz="2000" kern="1200" dirty="0">
          <a:solidFill>
            <a:srgbClr val="58595B"/>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4572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612775" y="1539875"/>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096000" y="6188075"/>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latin typeface="Arial" pitchFamily="34" charset="0"/>
                <a:ea typeface="ＭＳ Ｐゴシック" pitchFamily="34" charset="-128"/>
              </a:defRPr>
            </a:lvl1pPr>
          </a:lstStyle>
          <a:p>
            <a:pPr defTabSz="457200">
              <a:defRPr/>
            </a:pPr>
            <a:r>
              <a:rPr lang="en-US">
                <a:solidFill>
                  <a:srgbClr val="000000"/>
                </a:solidFill>
              </a:rPr>
              <a:t>‹#›</a:t>
            </a:r>
          </a:p>
        </p:txBody>
      </p:sp>
      <p:sp>
        <p:nvSpPr>
          <p:cNvPr id="3" name="Footer Placeholder 2"/>
          <p:cNvSpPr>
            <a:spLocks noGrp="1"/>
          </p:cNvSpPr>
          <p:nvPr>
            <p:ph type="ftr" sz="quarter" idx="3"/>
          </p:nvPr>
        </p:nvSpPr>
        <p:spPr>
          <a:xfrm>
            <a:off x="609600" y="6188075"/>
            <a:ext cx="5421313" cy="365125"/>
          </a:xfrm>
          <a:prstGeom prst="rect">
            <a:avLst/>
          </a:prstGeom>
        </p:spPr>
        <p:txBody>
          <a:bodyPr vert="horz" anchor="ctr"/>
          <a:lstStyle>
            <a:lvl1pPr algn="r" eaLnBrk="1" fontAlgn="auto" hangingPunct="1">
              <a:spcBef>
                <a:spcPts val="0"/>
              </a:spcBef>
              <a:spcAft>
                <a:spcPts val="0"/>
              </a:spcAft>
              <a:defRPr sz="1400">
                <a:solidFill>
                  <a:schemeClr val="tx2"/>
                </a:solidFill>
                <a:latin typeface="+mn-lt"/>
                <a:ea typeface="+mn-ea"/>
                <a:cs typeface="+mn-cs"/>
              </a:defRPr>
            </a:lvl1pPr>
          </a:lstStyle>
          <a:p>
            <a:pPr defTabSz="457200">
              <a:defRPr/>
            </a:pPr>
            <a:endParaRPr lang="en-US">
              <a:solidFill>
                <a:srgbClr val="000000"/>
              </a:solidFill>
            </a:endParaRPr>
          </a:p>
        </p:txBody>
      </p:sp>
      <p:sp>
        <p:nvSpPr>
          <p:cNvPr id="9" name="Rectangle 8"/>
          <p:cNvSpPr/>
          <p:nvPr/>
        </p:nvSpPr>
        <p:spPr>
          <a:xfrm>
            <a:off x="590550" y="1219200"/>
            <a:ext cx="8553450" cy="247650"/>
          </a:xfrm>
          <a:prstGeom prst="rect">
            <a:avLst/>
          </a:prstGeom>
          <a:solidFill>
            <a:srgbClr val="8DC63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srgbClr val="F8F8F8"/>
              </a:solidFill>
            </a:endParaRPr>
          </a:p>
        </p:txBody>
      </p:sp>
      <p:pic>
        <p:nvPicPr>
          <p:cNvPr id="1031" name="Picture 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183313"/>
            <a:ext cx="91440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1208088"/>
            <a:ext cx="533400" cy="260350"/>
          </a:xfrm>
          <a:prstGeom prst="rect">
            <a:avLst/>
          </a:prstGeom>
          <a:solidFill>
            <a:srgbClr val="F5822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fld id="{DF7381D4-477F-42AD-864A-103AAF1C4E2C}" type="slidenum">
              <a:rPr lang="en-US" altLang="en-US" smtClean="0">
                <a:solidFill>
                  <a:srgbClr val="F8F8F8"/>
                </a:solidFill>
              </a:rPr>
              <a:pPr algn="ctr" defTabSz="457200" eaLnBrk="1" hangingPunct="1">
                <a:defRPr/>
              </a:pPr>
              <a:t>‹#›</a:t>
            </a:fld>
            <a:endParaRPr lang="en-US" altLang="en-US">
              <a:solidFill>
                <a:srgbClr val="F8F8F8"/>
              </a:solidFill>
            </a:endParaRPr>
          </a:p>
        </p:txBody>
      </p:sp>
    </p:spTree>
    <p:extLst>
      <p:ext uri="{BB962C8B-B14F-4D97-AF65-F5344CB8AC3E}">
        <p14:creationId xmlns:p14="http://schemas.microsoft.com/office/powerpoint/2010/main" val="767214835"/>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096" r:id="rId14"/>
    <p:sldLayoutId id="2147484097" r:id="rId15"/>
  </p:sldLayoutIdLst>
  <p:hf sldNum="0" hdr="0" ftr="0" dt="0"/>
  <p:txStyles>
    <p:titleStyle>
      <a:lvl1pPr algn="l" rtl="0" eaLnBrk="1" fontAlgn="base" hangingPunct="1">
        <a:spcBef>
          <a:spcPct val="0"/>
        </a:spcBef>
        <a:spcAft>
          <a:spcPct val="0"/>
        </a:spcAft>
        <a:defRPr sz="4400" kern="1200">
          <a:solidFill>
            <a:srgbClr val="58595B"/>
          </a:solidFill>
          <a:latin typeface="+mj-lt"/>
          <a:ea typeface="MS PGothic" pitchFamily="34" charset="-128"/>
          <a:cs typeface="+mj-cs"/>
        </a:defRPr>
      </a:lvl1pPr>
      <a:lvl2pPr algn="l" rtl="0" eaLnBrk="1" fontAlgn="base" hangingPunct="1">
        <a:spcBef>
          <a:spcPct val="0"/>
        </a:spcBef>
        <a:spcAft>
          <a:spcPct val="0"/>
        </a:spcAft>
        <a:defRPr sz="4400">
          <a:solidFill>
            <a:srgbClr val="58595B"/>
          </a:solidFill>
          <a:latin typeface="Arial" charset="0"/>
          <a:ea typeface="MS PGothic" pitchFamily="34" charset="-128"/>
        </a:defRPr>
      </a:lvl2pPr>
      <a:lvl3pPr algn="l" rtl="0" eaLnBrk="1" fontAlgn="base" hangingPunct="1">
        <a:spcBef>
          <a:spcPct val="0"/>
        </a:spcBef>
        <a:spcAft>
          <a:spcPct val="0"/>
        </a:spcAft>
        <a:defRPr sz="4400">
          <a:solidFill>
            <a:srgbClr val="58595B"/>
          </a:solidFill>
          <a:latin typeface="Arial" charset="0"/>
          <a:ea typeface="MS PGothic" pitchFamily="34" charset="-128"/>
        </a:defRPr>
      </a:lvl3pPr>
      <a:lvl4pPr algn="l" rtl="0" eaLnBrk="1" fontAlgn="base" hangingPunct="1">
        <a:spcBef>
          <a:spcPct val="0"/>
        </a:spcBef>
        <a:spcAft>
          <a:spcPct val="0"/>
        </a:spcAft>
        <a:defRPr sz="4400">
          <a:solidFill>
            <a:srgbClr val="58595B"/>
          </a:solidFill>
          <a:latin typeface="Arial" charset="0"/>
          <a:ea typeface="MS PGothic" pitchFamily="34" charset="-128"/>
        </a:defRPr>
      </a:lvl4pPr>
      <a:lvl5pPr algn="l" rtl="0" eaLnBrk="1" fontAlgn="base" hangingPunct="1">
        <a:spcBef>
          <a:spcPct val="0"/>
        </a:spcBef>
        <a:spcAft>
          <a:spcPct val="0"/>
        </a:spcAft>
        <a:defRPr sz="4400">
          <a:solidFill>
            <a:srgbClr val="58595B"/>
          </a:solidFill>
          <a:latin typeface="Arial" charset="0"/>
          <a:ea typeface="MS PGothic" pitchFamily="34" charset="-128"/>
        </a:defRPr>
      </a:lvl5pPr>
      <a:lvl6pPr marL="457200" algn="l" rtl="0" eaLnBrk="1" fontAlgn="base" hangingPunct="1">
        <a:spcBef>
          <a:spcPct val="0"/>
        </a:spcBef>
        <a:spcAft>
          <a:spcPct val="0"/>
        </a:spcAft>
        <a:defRPr sz="4400">
          <a:solidFill>
            <a:srgbClr val="58595B"/>
          </a:solidFill>
          <a:latin typeface="Arial" charset="0"/>
        </a:defRPr>
      </a:lvl6pPr>
      <a:lvl7pPr marL="914400" algn="l" rtl="0" eaLnBrk="1" fontAlgn="base" hangingPunct="1">
        <a:spcBef>
          <a:spcPct val="0"/>
        </a:spcBef>
        <a:spcAft>
          <a:spcPct val="0"/>
        </a:spcAft>
        <a:defRPr sz="4400">
          <a:solidFill>
            <a:srgbClr val="58595B"/>
          </a:solidFill>
          <a:latin typeface="Arial" charset="0"/>
        </a:defRPr>
      </a:lvl7pPr>
      <a:lvl8pPr marL="1371600" algn="l" rtl="0" eaLnBrk="1" fontAlgn="base" hangingPunct="1">
        <a:spcBef>
          <a:spcPct val="0"/>
        </a:spcBef>
        <a:spcAft>
          <a:spcPct val="0"/>
        </a:spcAft>
        <a:defRPr sz="4400">
          <a:solidFill>
            <a:srgbClr val="58595B"/>
          </a:solidFill>
          <a:latin typeface="Arial" charset="0"/>
        </a:defRPr>
      </a:lvl8pPr>
      <a:lvl9pPr marL="1828800" algn="l" rtl="0" eaLnBrk="1" fontAlgn="base" hangingPunct="1">
        <a:spcBef>
          <a:spcPct val="0"/>
        </a:spcBef>
        <a:spcAft>
          <a:spcPct val="0"/>
        </a:spcAft>
        <a:defRPr sz="4400">
          <a:solidFill>
            <a:srgbClr val="58595B"/>
          </a:solidFill>
          <a:latin typeface="Arial" charset="0"/>
        </a:defRPr>
      </a:lvl9pPr>
    </p:titleStyle>
    <p:bodyStyle>
      <a:lvl1pPr marL="342900" indent="-342900" algn="l" rtl="0" eaLnBrk="1" fontAlgn="base" hangingPunct="1">
        <a:spcBef>
          <a:spcPts val="700"/>
        </a:spcBef>
        <a:spcAft>
          <a:spcPct val="0"/>
        </a:spcAft>
        <a:buClr>
          <a:srgbClr val="F58220"/>
        </a:buClr>
        <a:buSzPct val="125000"/>
        <a:buFont typeface="Wingdings" panose="05000000000000000000" pitchFamily="2" charset="2"/>
        <a:defRPr sz="2900" kern="1200">
          <a:solidFill>
            <a:srgbClr val="58595B"/>
          </a:solidFill>
          <a:latin typeface="+mn-lt"/>
          <a:ea typeface="MS PGothic" pitchFamily="34" charset="-128"/>
          <a:cs typeface="+mn-cs"/>
        </a:defRPr>
      </a:lvl1pPr>
      <a:lvl2pPr marL="639763" indent="-273050" algn="l" rtl="0" eaLnBrk="1" fontAlgn="base" hangingPunct="1">
        <a:spcBef>
          <a:spcPts val="550"/>
        </a:spcBef>
        <a:spcAft>
          <a:spcPct val="0"/>
        </a:spcAft>
        <a:buClr>
          <a:srgbClr val="F58220"/>
        </a:buClr>
        <a:buSzPct val="100000"/>
        <a:buFont typeface="Wingdings" panose="05000000000000000000" pitchFamily="2" charset="2"/>
        <a:buChar char="§"/>
        <a:defRPr sz="2600" kern="1200">
          <a:solidFill>
            <a:srgbClr val="58595B"/>
          </a:solidFill>
          <a:latin typeface="+mn-lt"/>
          <a:ea typeface="MS PGothic" pitchFamily="34" charset="-128"/>
          <a:cs typeface="+mn-cs"/>
        </a:defRPr>
      </a:lvl2pPr>
      <a:lvl3pPr marL="914400" indent="-228600" algn="l" rtl="0" eaLnBrk="1" fontAlgn="base" hangingPunct="1">
        <a:spcBef>
          <a:spcPts val="500"/>
        </a:spcBef>
        <a:spcAft>
          <a:spcPct val="0"/>
        </a:spcAft>
        <a:buClr>
          <a:srgbClr val="73A533"/>
        </a:buClr>
        <a:buSzPct val="90000"/>
        <a:buFont typeface="Wingdings" panose="05000000000000000000" pitchFamily="2" charset="2"/>
        <a:buChar char="Ø"/>
        <a:defRPr sz="2300" kern="1200">
          <a:solidFill>
            <a:srgbClr val="58595B"/>
          </a:solidFill>
          <a:latin typeface="+mn-lt"/>
          <a:ea typeface="MS PGothic" pitchFamily="34" charset="-128"/>
          <a:cs typeface="+mn-cs"/>
        </a:defRPr>
      </a:lvl3pPr>
      <a:lvl4pPr marL="1371600" indent="-228600" algn="l" rtl="0" eaLnBrk="1" fontAlgn="base" hangingPunct="1">
        <a:spcBef>
          <a:spcPts val="400"/>
        </a:spcBef>
        <a:spcAft>
          <a:spcPct val="0"/>
        </a:spcAft>
        <a:buClr>
          <a:srgbClr val="F58220"/>
        </a:buClr>
        <a:buSzPct val="100000"/>
        <a:buFont typeface="Wingdings" panose="05000000000000000000" pitchFamily="2" charset="2"/>
        <a:buChar char="−"/>
        <a:defRPr sz="2000" kern="1200">
          <a:solidFill>
            <a:srgbClr val="58595B"/>
          </a:solidFill>
          <a:latin typeface="+mn-lt"/>
          <a:ea typeface="MS PGothic" pitchFamily="34" charset="-128"/>
          <a:cs typeface="+mn-cs"/>
        </a:defRPr>
      </a:lvl4pPr>
      <a:lvl5pPr marL="1828800" indent="-228600" algn="l" rtl="0" eaLnBrk="1" fontAlgn="base" hangingPunct="1">
        <a:spcBef>
          <a:spcPts val="400"/>
        </a:spcBef>
        <a:spcAft>
          <a:spcPct val="0"/>
        </a:spcAft>
        <a:buClr>
          <a:srgbClr val="73A533"/>
        </a:buClr>
        <a:buSzPct val="100000"/>
        <a:buFont typeface="Arial" panose="020B0604020202020204" pitchFamily="34" charset="0"/>
        <a:buChar char="•"/>
        <a:defRPr sz="2000" kern="1200">
          <a:solidFill>
            <a:srgbClr val="58595B"/>
          </a:solidFill>
          <a:latin typeface="+mn-lt"/>
          <a:ea typeface="MS PGothic" pitchFamily="34" charset="-128"/>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nsvrc.org/sexual-assault-demonstration-initiativ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hyperlink" Target="https://www.nsvrc.org/sites/default/files/publications/2019-04/TraumaInformedCareFinal508.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208"/>
          <a:stretch/>
        </p:blipFill>
        <p:spPr>
          <a:xfrm flipH="1">
            <a:off x="-1" y="-9236"/>
            <a:ext cx="9144000" cy="3657599"/>
          </a:xfrm>
          <a:prstGeom prst="rect">
            <a:avLst/>
          </a:prstGeom>
        </p:spPr>
      </p:pic>
      <p:sp>
        <p:nvSpPr>
          <p:cNvPr id="507" name="Shape 507"/>
          <p:cNvSpPr/>
          <p:nvPr/>
        </p:nvSpPr>
        <p:spPr>
          <a:xfrm>
            <a:off x="76200" y="3729714"/>
            <a:ext cx="9161212" cy="892552"/>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square" lIns="45719" rIns="45719">
            <a:spAutoFit/>
          </a:bodyPr>
          <a:lstStyle/>
          <a:p>
            <a:pPr lvl="0" algn="ctr"/>
            <a:r>
              <a:rPr lang="en-US" sz="2500" b="1" dirty="0" smtClean="0">
                <a:solidFill>
                  <a:schemeClr val="tx1">
                    <a:lumMod val="65000"/>
                    <a:lumOff val="35000"/>
                  </a:schemeClr>
                </a:solidFill>
                <a:latin typeface="Arial" pitchFamily="34" charset="0"/>
                <a:ea typeface="+mj-ea"/>
                <a:cs typeface="Arial" pitchFamily="34" charset="0"/>
                <a:sym typeface="Franklin Gothic Book"/>
              </a:rPr>
              <a:t>Becoming Trauma-Informed Workplaces to Best Serve </a:t>
            </a:r>
            <a:r>
              <a:rPr lang="en-US" sz="2500" b="1" dirty="0">
                <a:solidFill>
                  <a:schemeClr val="tx1">
                    <a:lumMod val="65000"/>
                    <a:lumOff val="35000"/>
                  </a:schemeClr>
                </a:solidFill>
                <a:latin typeface="Arial" pitchFamily="34" charset="0"/>
                <a:ea typeface="+mj-ea"/>
                <a:cs typeface="Arial" pitchFamily="34" charset="0"/>
                <a:sym typeface="Franklin Gothic Book"/>
              </a:rPr>
              <a:t>O</a:t>
            </a:r>
            <a:r>
              <a:rPr lang="en-US" sz="2500" b="1" dirty="0" smtClean="0">
                <a:solidFill>
                  <a:schemeClr val="tx1">
                    <a:lumMod val="65000"/>
                    <a:lumOff val="35000"/>
                  </a:schemeClr>
                </a:solidFill>
                <a:latin typeface="Arial" pitchFamily="34" charset="0"/>
                <a:ea typeface="+mj-ea"/>
                <a:cs typeface="Arial" pitchFamily="34" charset="0"/>
                <a:sym typeface="Franklin Gothic Book"/>
              </a:rPr>
              <a:t>ur Patients and Our Staff</a:t>
            </a:r>
            <a:endParaRPr sz="2500" b="1" dirty="0">
              <a:solidFill>
                <a:schemeClr val="tx1">
                  <a:lumMod val="65000"/>
                  <a:lumOff val="35000"/>
                </a:schemeClr>
              </a:solidFill>
              <a:latin typeface="Arial" pitchFamily="34" charset="0"/>
              <a:ea typeface="+mj-ea"/>
              <a:cs typeface="Arial" pitchFamily="34" charset="0"/>
              <a:sym typeface="Franklin Gothic Book"/>
            </a:endParaRPr>
          </a:p>
        </p:txBody>
      </p:sp>
      <p:sp>
        <p:nvSpPr>
          <p:cNvPr id="4" name="Content Placeholder 3"/>
          <p:cNvSpPr txBox="1">
            <a:spLocks/>
          </p:cNvSpPr>
          <p:nvPr/>
        </p:nvSpPr>
        <p:spPr bwMode="auto">
          <a:xfrm>
            <a:off x="2177142" y="4622266"/>
            <a:ext cx="4789714"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700"/>
              </a:spcBef>
              <a:spcAft>
                <a:spcPct val="0"/>
              </a:spcAft>
              <a:buClr>
                <a:srgbClr val="F58220"/>
              </a:buClr>
              <a:buSzPct val="125000"/>
              <a:buFont typeface="Wingdings" pitchFamily="2" charset="2"/>
              <a:defRPr sz="2900" kern="1200">
                <a:solidFill>
                  <a:srgbClr val="58595B"/>
                </a:solidFill>
                <a:latin typeface="+mn-lt"/>
                <a:ea typeface="MS PGothic" pitchFamily="34" charset="-128"/>
                <a:cs typeface="+mn-cs"/>
              </a:defRPr>
            </a:lvl1pPr>
            <a:lvl2pPr marL="639763" indent="-273050" algn="l" rtl="0" eaLnBrk="1" fontAlgn="base" hangingPunct="1">
              <a:spcBef>
                <a:spcPts val="550"/>
              </a:spcBef>
              <a:spcAft>
                <a:spcPct val="0"/>
              </a:spcAft>
              <a:buClr>
                <a:srgbClr val="F58220"/>
              </a:buClr>
              <a:buSzPct val="100000"/>
              <a:buFont typeface="Wingdings" pitchFamily="2" charset="2"/>
              <a:buChar char="§"/>
              <a:defRPr sz="2600" kern="1200">
                <a:solidFill>
                  <a:srgbClr val="58595B"/>
                </a:solidFill>
                <a:latin typeface="+mn-lt"/>
                <a:ea typeface="MS PGothic" pitchFamily="34" charset="-128"/>
                <a:cs typeface="+mn-cs"/>
              </a:defRPr>
            </a:lvl2pPr>
            <a:lvl3pPr marL="914400" indent="-228600" algn="l" rtl="0" eaLnBrk="1" fontAlgn="base" hangingPunct="1">
              <a:spcBef>
                <a:spcPts val="500"/>
              </a:spcBef>
              <a:spcAft>
                <a:spcPct val="0"/>
              </a:spcAft>
              <a:buClr>
                <a:srgbClr val="73A533"/>
              </a:buClr>
              <a:buSzPct val="90000"/>
              <a:buFont typeface="Wingdings" pitchFamily="2" charset="2"/>
              <a:buChar char="Ø"/>
              <a:defRPr sz="2300" kern="1200">
                <a:solidFill>
                  <a:srgbClr val="58595B"/>
                </a:solidFill>
                <a:latin typeface="+mn-lt"/>
                <a:ea typeface="MS PGothic" pitchFamily="34" charset="-128"/>
                <a:cs typeface="+mn-cs"/>
              </a:defRPr>
            </a:lvl3pPr>
            <a:lvl4pPr marL="1371600" indent="-228600" algn="l" rtl="0" eaLnBrk="1" fontAlgn="base" hangingPunct="1">
              <a:spcBef>
                <a:spcPts val="400"/>
              </a:spcBef>
              <a:spcAft>
                <a:spcPct val="0"/>
              </a:spcAft>
              <a:buClr>
                <a:srgbClr val="F58220"/>
              </a:buClr>
              <a:buSzPct val="100000"/>
              <a:buFont typeface="Wingdings" pitchFamily="2" charset="2"/>
              <a:buChar char="−"/>
              <a:defRPr sz="2000" kern="1200">
                <a:solidFill>
                  <a:srgbClr val="58595B"/>
                </a:solidFill>
                <a:latin typeface="+mn-lt"/>
                <a:ea typeface="MS PGothic" pitchFamily="34" charset="-128"/>
                <a:cs typeface="+mn-cs"/>
              </a:defRPr>
            </a:lvl4pPr>
            <a:lvl5pPr marL="1828800" indent="-228600" algn="l" rtl="0" eaLnBrk="1" fontAlgn="base" hangingPunct="1">
              <a:spcBef>
                <a:spcPts val="400"/>
              </a:spcBef>
              <a:spcAft>
                <a:spcPct val="0"/>
              </a:spcAft>
              <a:buClr>
                <a:srgbClr val="73A533"/>
              </a:buClr>
              <a:buSzPct val="100000"/>
              <a:buFont typeface="Arial" charset="0"/>
              <a:buChar char="•"/>
              <a:defRPr sz="2000" kern="1200">
                <a:solidFill>
                  <a:srgbClr val="58595B"/>
                </a:solidFill>
                <a:latin typeface="+mn-lt"/>
                <a:ea typeface="MS PGothic" pitchFamily="34" charset="-128"/>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gn="ctr">
              <a:spcBef>
                <a:spcPts val="0"/>
              </a:spcBef>
            </a:pPr>
            <a:r>
              <a:rPr lang="en-US" sz="2400" b="1" dirty="0" smtClean="0">
                <a:solidFill>
                  <a:schemeClr val="tx1">
                    <a:lumMod val="65000"/>
                    <a:lumOff val="35000"/>
                  </a:schemeClr>
                </a:solidFill>
              </a:rPr>
              <a:t>Edith Atwerebour</a:t>
            </a:r>
          </a:p>
          <a:p>
            <a:pPr marL="0" indent="0" algn="ctr">
              <a:spcBef>
                <a:spcPts val="0"/>
              </a:spcBef>
            </a:pPr>
            <a:r>
              <a:rPr lang="en-US" sz="2200" b="1" dirty="0" smtClean="0">
                <a:solidFill>
                  <a:schemeClr val="tx1">
                    <a:lumMod val="65000"/>
                    <a:lumOff val="35000"/>
                  </a:schemeClr>
                </a:solidFill>
              </a:rPr>
              <a:t>Sexual Violence Prevention Program Coordinator</a:t>
            </a:r>
          </a:p>
          <a:p>
            <a:pPr marL="0" indent="0" algn="ctr">
              <a:spcBef>
                <a:spcPts val="0"/>
              </a:spcBef>
            </a:pPr>
            <a:r>
              <a:rPr lang="en-US" sz="2200" dirty="0" smtClean="0">
                <a:solidFill>
                  <a:srgbClr val="F09208"/>
                </a:solidFill>
                <a:effectLst>
                  <a:outerShdw blurRad="38100" dist="38100" dir="2700000" algn="tl">
                    <a:srgbClr val="000000">
                      <a:alpha val="43137"/>
                    </a:srgbClr>
                  </a:outerShdw>
                </a:effectLst>
              </a:rPr>
              <a:t>Department of Public Health</a:t>
            </a:r>
          </a:p>
          <a:p>
            <a:pPr marL="0" indent="0" algn="ctr">
              <a:spcBef>
                <a:spcPts val="0"/>
              </a:spcBef>
            </a:pPr>
            <a:endParaRPr lang="en-US" sz="2400" dirty="0" smtClean="0">
              <a:solidFill>
                <a:srgbClr val="F09208"/>
              </a:solidFill>
              <a:effectLst>
                <a:outerShdw blurRad="38100" dist="38100" dir="2700000" algn="tl">
                  <a:srgbClr val="000000">
                    <a:alpha val="43137"/>
                  </a:srgbClr>
                </a:outerShdw>
              </a:effectLst>
            </a:endParaRPr>
          </a:p>
          <a:p>
            <a:pPr marL="0" indent="0" algn="ctr"/>
            <a:endParaRPr lang="en-US" dirty="0"/>
          </a:p>
        </p:txBody>
      </p:sp>
      <p:pic>
        <p:nvPicPr>
          <p:cNvPr id="1028" name="Picture 2" descr="http://www.phaboard.org/wp-content/uploads/PHAB-SEAL-COL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1333" y="4962660"/>
            <a:ext cx="1083117" cy="10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6553200" y="4962659"/>
            <a:ext cx="1150213" cy="1083117"/>
          </a:xfrm>
          <a:prstGeom prst="rect">
            <a:avLst/>
          </a:prstGeom>
        </p:spPr>
      </p:pic>
    </p:spTree>
    <p:extLst>
      <p:ext uri="{BB962C8B-B14F-4D97-AF65-F5344CB8AC3E}">
        <p14:creationId xmlns:p14="http://schemas.microsoft.com/office/powerpoint/2010/main" val="78843170"/>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 (10) Domains of Implementation</a:t>
            </a:r>
            <a:endParaRPr lang="en-US" dirty="0"/>
          </a:p>
        </p:txBody>
      </p:sp>
      <p:sp>
        <p:nvSpPr>
          <p:cNvPr id="3" name="Text Placeholder 2"/>
          <p:cNvSpPr>
            <a:spLocks noGrp="1"/>
          </p:cNvSpPr>
          <p:nvPr>
            <p:ph type="body" sz="quarter" idx="10"/>
          </p:nvPr>
        </p:nvSpPr>
        <p:spPr>
          <a:xfrm>
            <a:off x="609600" y="1600200"/>
            <a:ext cx="8077200" cy="4572000"/>
          </a:xfrm>
        </p:spPr>
        <p:txBody>
          <a:bodyPr/>
          <a:lstStyle/>
          <a:p>
            <a:pPr marL="514350" indent="-514350">
              <a:buAutoNum type="arabicPeriod"/>
            </a:pPr>
            <a:r>
              <a:rPr lang="en-US" sz="2400" dirty="0" smtClean="0"/>
              <a:t>Governance and Leadership</a:t>
            </a:r>
            <a:endParaRPr lang="en-US" sz="2400" dirty="0"/>
          </a:p>
          <a:p>
            <a:pPr marL="514350" indent="-514350">
              <a:buAutoNum type="arabicPeriod"/>
            </a:pPr>
            <a:r>
              <a:rPr lang="en-US" sz="2400" dirty="0" smtClean="0"/>
              <a:t>Policy</a:t>
            </a:r>
            <a:endParaRPr lang="en-US" sz="2400" dirty="0"/>
          </a:p>
          <a:p>
            <a:pPr marL="514350" indent="-514350">
              <a:buAutoNum type="arabicPeriod"/>
            </a:pPr>
            <a:r>
              <a:rPr lang="en-US" sz="2400" dirty="0" smtClean="0"/>
              <a:t>Physical Environment</a:t>
            </a:r>
            <a:endParaRPr lang="en-US" sz="2400" dirty="0"/>
          </a:p>
          <a:p>
            <a:pPr marL="514350" indent="-514350">
              <a:buAutoNum type="arabicPeriod"/>
            </a:pPr>
            <a:r>
              <a:rPr lang="en-US" sz="2400" dirty="0" smtClean="0"/>
              <a:t>Engagement and Involvement</a:t>
            </a:r>
            <a:endParaRPr lang="en-US" sz="2400" dirty="0"/>
          </a:p>
          <a:p>
            <a:pPr marL="514350" indent="-514350">
              <a:buAutoNum type="arabicPeriod"/>
            </a:pPr>
            <a:r>
              <a:rPr lang="en-US" sz="2400" dirty="0" smtClean="0"/>
              <a:t>Cross Sector Collaboration</a:t>
            </a:r>
            <a:endParaRPr lang="en-US" sz="2400" dirty="0"/>
          </a:p>
          <a:p>
            <a:pPr marL="514350" indent="-514350">
              <a:buAutoNum type="arabicPeriod"/>
            </a:pPr>
            <a:r>
              <a:rPr lang="en-US" sz="2400" dirty="0" smtClean="0"/>
              <a:t>Screening, Assessment, Treatment Services</a:t>
            </a:r>
          </a:p>
          <a:p>
            <a:pPr marL="514350" indent="-514350">
              <a:buAutoNum type="arabicPeriod"/>
            </a:pPr>
            <a:r>
              <a:rPr lang="en-US" sz="2400" dirty="0" smtClean="0"/>
              <a:t>Training and workforce development</a:t>
            </a:r>
          </a:p>
          <a:p>
            <a:pPr marL="514350" indent="-514350">
              <a:buAutoNum type="arabicPeriod"/>
            </a:pPr>
            <a:r>
              <a:rPr lang="en-US" sz="2400" dirty="0" smtClean="0"/>
              <a:t>Progress Monitoring</a:t>
            </a:r>
          </a:p>
          <a:p>
            <a:pPr marL="514350" indent="-514350">
              <a:buAutoNum type="arabicPeriod"/>
            </a:pPr>
            <a:r>
              <a:rPr lang="en-US" sz="2400" dirty="0" smtClean="0"/>
              <a:t>Financing</a:t>
            </a:r>
          </a:p>
          <a:p>
            <a:pPr marL="514350" indent="-514350">
              <a:buAutoNum type="arabicPeriod"/>
            </a:pPr>
            <a:r>
              <a:rPr lang="en-US" sz="2400" dirty="0" smtClean="0"/>
              <a:t>Evaluation</a:t>
            </a:r>
            <a:endParaRPr lang="en-US" sz="2400" dirty="0"/>
          </a:p>
          <a:p>
            <a:endParaRPr lang="en-US" dirty="0"/>
          </a:p>
        </p:txBody>
      </p:sp>
    </p:spTree>
    <p:extLst>
      <p:ext uri="{BB962C8B-B14F-4D97-AF65-F5344CB8AC3E}">
        <p14:creationId xmlns:p14="http://schemas.microsoft.com/office/powerpoint/2010/main" val="1470532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557437"/>
            <a:ext cx="8229600" cy="612775"/>
          </a:xfrm>
        </p:spPr>
        <p:txBody>
          <a:bodyPr>
            <a:noAutofit/>
          </a:bodyPr>
          <a:lstStyle/>
          <a:p>
            <a:pPr algn="ctr"/>
            <a:r>
              <a:rPr lang="en-US" sz="3600" dirty="0">
                <a:solidFill>
                  <a:schemeClr val="tx1">
                    <a:lumMod val="65000"/>
                    <a:lumOff val="35000"/>
                  </a:schemeClr>
                </a:solidFill>
              </a:rPr>
              <a:t>Trauma-Informed </a:t>
            </a:r>
            <a:r>
              <a:rPr lang="en-US" sz="3600" dirty="0" smtClean="0">
                <a:solidFill>
                  <a:schemeClr val="tx1">
                    <a:lumMod val="65000"/>
                    <a:lumOff val="35000"/>
                  </a:schemeClr>
                </a:solidFill>
              </a:rPr>
              <a:t>Care Handout</a:t>
            </a:r>
            <a:endParaRPr lang="en-US" sz="3600" dirty="0">
              <a:solidFill>
                <a:schemeClr val="tx1">
                  <a:lumMod val="65000"/>
                  <a:lumOff val="35000"/>
                </a:schemeClr>
              </a:solidFill>
            </a:endParaRPr>
          </a:p>
        </p:txBody>
      </p:sp>
      <p:sp>
        <p:nvSpPr>
          <p:cNvPr id="5" name="Content Placeholder 2"/>
          <p:cNvSpPr>
            <a:spLocks noGrp="1"/>
          </p:cNvSpPr>
          <p:nvPr>
            <p:ph type="body" sz="quarter" idx="10"/>
          </p:nvPr>
        </p:nvSpPr>
        <p:spPr>
          <a:xfrm>
            <a:off x="4572000" y="1752599"/>
            <a:ext cx="4343400" cy="4446739"/>
          </a:xfrm>
        </p:spPr>
        <p:txBody>
          <a:bodyPr/>
          <a:lstStyle/>
          <a:p>
            <a:pPr marL="457200" indent="-457200">
              <a:spcAft>
                <a:spcPts val="600"/>
              </a:spcAft>
              <a:buClr>
                <a:srgbClr val="F09208"/>
              </a:buClr>
              <a:buFont typeface="Arial" panose="020B0604020202020204" pitchFamily="34" charset="0"/>
              <a:buChar char="•"/>
            </a:pPr>
            <a:r>
              <a:rPr lang="en-US" sz="1800" dirty="0"/>
              <a:t>A</a:t>
            </a:r>
            <a:r>
              <a:rPr lang="en-US" sz="1800" dirty="0" smtClean="0"/>
              <a:t> </a:t>
            </a:r>
            <a:r>
              <a:rPr lang="en-US" sz="1800" dirty="0"/>
              <a:t>brief overview and framework for understanding the impact of trauma </a:t>
            </a:r>
            <a:r>
              <a:rPr lang="en-US" sz="1800" dirty="0" smtClean="0"/>
              <a:t>on:</a:t>
            </a:r>
          </a:p>
          <a:p>
            <a:pPr marL="754063" lvl="1" indent="-457200">
              <a:spcAft>
                <a:spcPts val="600"/>
              </a:spcAft>
              <a:buClr>
                <a:srgbClr val="F09208"/>
              </a:buClr>
              <a:buFont typeface="Arial" panose="020B0604020202020204" pitchFamily="34" charset="0"/>
              <a:buChar char="•"/>
            </a:pPr>
            <a:r>
              <a:rPr lang="en-US" sz="1600" dirty="0" smtClean="0"/>
              <a:t>Survivors </a:t>
            </a:r>
          </a:p>
          <a:p>
            <a:pPr marL="754063" lvl="1" indent="-457200">
              <a:spcAft>
                <a:spcPts val="600"/>
              </a:spcAft>
              <a:buClr>
                <a:srgbClr val="F09208"/>
              </a:buClr>
              <a:buFont typeface="Arial" panose="020B0604020202020204" pitchFamily="34" charset="0"/>
              <a:buChar char="•"/>
            </a:pPr>
            <a:r>
              <a:rPr lang="en-US" sz="1600" dirty="0" smtClean="0"/>
              <a:t>Communities </a:t>
            </a:r>
          </a:p>
          <a:p>
            <a:pPr marL="754063" lvl="1" indent="-457200">
              <a:spcAft>
                <a:spcPts val="600"/>
              </a:spcAft>
              <a:buClr>
                <a:srgbClr val="F09208"/>
              </a:buClr>
              <a:buFont typeface="Arial" panose="020B0604020202020204" pitchFamily="34" charset="0"/>
              <a:buChar char="•"/>
            </a:pPr>
            <a:r>
              <a:rPr lang="en-US" sz="1600" dirty="0" smtClean="0"/>
              <a:t>Organization who serve the community </a:t>
            </a:r>
          </a:p>
          <a:p>
            <a:pPr marL="754063" lvl="1" indent="-457200">
              <a:spcAft>
                <a:spcPts val="600"/>
              </a:spcAft>
              <a:buClr>
                <a:srgbClr val="F09208"/>
              </a:buClr>
              <a:buFont typeface="Arial" panose="020B0604020202020204" pitchFamily="34" charset="0"/>
              <a:buChar char="•"/>
            </a:pPr>
            <a:r>
              <a:rPr lang="en-US" sz="1600" dirty="0" smtClean="0"/>
              <a:t>How to build </a:t>
            </a:r>
            <a:r>
              <a:rPr lang="en-US" sz="1600" dirty="0"/>
              <a:t>strong organizations and sexual assault services that are responsive to </a:t>
            </a:r>
            <a:r>
              <a:rPr lang="en-US" sz="1600" dirty="0" smtClean="0"/>
              <a:t>those needs</a:t>
            </a:r>
            <a:endParaRPr lang="en-US" sz="1600" dirty="0"/>
          </a:p>
          <a:p>
            <a:pPr marL="296863" lvl="1" indent="0">
              <a:spcAft>
                <a:spcPts val="600"/>
              </a:spcAft>
              <a:buClr>
                <a:srgbClr val="F09208"/>
              </a:buClr>
              <a:buNone/>
            </a:pPr>
            <a:r>
              <a:rPr lang="en-US" sz="1400" dirty="0" smtClean="0"/>
              <a:t>This handout can be obtained by going to the NSVRC website:</a:t>
            </a:r>
          </a:p>
          <a:p>
            <a:pPr marL="296863" lvl="1" indent="0">
              <a:spcAft>
                <a:spcPts val="600"/>
              </a:spcAft>
              <a:buClr>
                <a:srgbClr val="F09208"/>
              </a:buClr>
              <a:buNone/>
            </a:pPr>
            <a:r>
              <a:rPr lang="en-US" sz="1400" b="1" dirty="0">
                <a:hlinkClick r:id="rId3"/>
              </a:rPr>
              <a:t>https://</a:t>
            </a:r>
            <a:r>
              <a:rPr lang="en-US" sz="1400" b="1" dirty="0" smtClean="0">
                <a:hlinkClick r:id="rId3"/>
              </a:rPr>
              <a:t>www.nsvrc.org/sexual-assault-demonstration-initiative</a:t>
            </a:r>
            <a:r>
              <a:rPr lang="en-US" sz="1400" b="1" dirty="0" smtClean="0"/>
              <a:t> </a:t>
            </a:r>
          </a:p>
        </p:txBody>
      </p:sp>
      <p:sp>
        <p:nvSpPr>
          <p:cNvPr id="9" name="Shape 646"/>
          <p:cNvSpPr/>
          <p:nvPr/>
        </p:nvSpPr>
        <p:spPr>
          <a:xfrm>
            <a:off x="609600" y="5306787"/>
            <a:ext cx="3552825" cy="892552"/>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square" lIns="45719" rIns="45719">
            <a:spAutoFit/>
          </a:bodyPr>
          <a:lstStyle>
            <a:lvl1pPr defTabSz="914400">
              <a:defRPr sz="1600">
                <a:solidFill>
                  <a:srgbClr val="58595B"/>
                </a:solidFill>
              </a:defRPr>
            </a:lvl1pPr>
          </a:lstStyle>
          <a:p>
            <a:pPr>
              <a:defRPr sz="1800">
                <a:solidFill>
                  <a:srgbClr val="000000"/>
                </a:solidFill>
              </a:defRPr>
            </a:pPr>
            <a:r>
              <a:rPr lang="en-US" sz="1000" dirty="0" smtClean="0">
                <a:solidFill>
                  <a:schemeClr val="tx1">
                    <a:lumMod val="65000"/>
                    <a:lumOff val="35000"/>
                  </a:schemeClr>
                </a:solidFill>
              </a:rPr>
              <a:t>Distributed by the National Sexual Violence Resource Center (NSVRC), created by the Sexual Assault Demonstration Initiative (SADI) April 2019.</a:t>
            </a:r>
            <a:endParaRPr lang="en-US" sz="1000" dirty="0">
              <a:solidFill>
                <a:schemeClr val="tx1">
                  <a:lumMod val="65000"/>
                  <a:lumOff val="35000"/>
                </a:schemeClr>
              </a:solidFill>
            </a:endParaRPr>
          </a:p>
          <a:p>
            <a:pPr>
              <a:defRPr sz="1800">
                <a:solidFill>
                  <a:srgbClr val="000000"/>
                </a:solidFill>
              </a:defRPr>
            </a:pPr>
            <a:r>
              <a:rPr lang="en-US" sz="1100" b="1" dirty="0" smtClean="0">
                <a:solidFill>
                  <a:srgbClr val="000000"/>
                </a:solidFill>
                <a:hlinkClick r:id="rId4"/>
              </a:rPr>
              <a:t>https</a:t>
            </a:r>
            <a:r>
              <a:rPr lang="en-US" sz="1100" b="1" dirty="0">
                <a:solidFill>
                  <a:srgbClr val="000000"/>
                </a:solidFill>
                <a:hlinkClick r:id="rId4"/>
              </a:rPr>
              <a:t>://</a:t>
            </a:r>
            <a:r>
              <a:rPr lang="en-US" sz="1100" b="1" dirty="0" smtClean="0">
                <a:solidFill>
                  <a:srgbClr val="000000"/>
                </a:solidFill>
                <a:hlinkClick r:id="rId4"/>
              </a:rPr>
              <a:t>www.nsvrc.org/sites/default/files/publications/2019-04/TraumaInformedCareFinal508.pdf</a:t>
            </a:r>
            <a:r>
              <a:rPr lang="en-US" sz="1100" b="1" dirty="0" smtClean="0">
                <a:solidFill>
                  <a:srgbClr val="000000"/>
                </a:solidFill>
              </a:rPr>
              <a:t> </a:t>
            </a:r>
            <a:endParaRPr sz="1100" b="1" dirty="0">
              <a:solidFill>
                <a:srgbClr val="000000"/>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99" y="1600200"/>
            <a:ext cx="3552825" cy="3657600"/>
          </a:xfrm>
          <a:prstGeom prst="rect">
            <a:avLst/>
          </a:prstGeom>
        </p:spPr>
      </p:pic>
    </p:spTree>
    <p:extLst>
      <p:ext uri="{BB962C8B-B14F-4D97-AF65-F5344CB8AC3E}">
        <p14:creationId xmlns:p14="http://schemas.microsoft.com/office/powerpoint/2010/main" val="3596278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Shape 583"/>
          <p:cNvSpPr>
            <a:spLocks noGrp="1"/>
          </p:cNvSpPr>
          <p:nvPr>
            <p:ph type="title"/>
          </p:nvPr>
        </p:nvSpPr>
        <p:spPr>
          <a:xfrm>
            <a:off x="582869" y="581819"/>
            <a:ext cx="8229600" cy="612775"/>
          </a:xfrm>
          <a:prstGeom prst="rect">
            <a:avLst/>
          </a:prstGeom>
        </p:spPr>
        <p:txBody>
          <a:bodyPr>
            <a:noAutofit/>
          </a:bodyPr>
          <a:lstStyle/>
          <a:p>
            <a:pPr lvl="0">
              <a:defRPr sz="1800" b="0">
                <a:solidFill>
                  <a:srgbClr val="000000"/>
                </a:solidFill>
              </a:defRPr>
            </a:pPr>
            <a:r>
              <a:rPr lang="en-US" sz="3600" b="1" i="1" dirty="0" smtClean="0">
                <a:solidFill>
                  <a:schemeClr val="tx1">
                    <a:lumMod val="65000"/>
                    <a:lumOff val="35000"/>
                  </a:schemeClr>
                </a:solidFill>
              </a:rPr>
              <a:t>What is Trauma?</a:t>
            </a:r>
            <a:endParaRPr sz="3600" b="1" i="1" dirty="0">
              <a:solidFill>
                <a:schemeClr val="tx1">
                  <a:lumMod val="65000"/>
                  <a:lumOff val="35000"/>
                </a:schemeClr>
              </a:solidFill>
            </a:endParaRPr>
          </a:p>
        </p:txBody>
      </p:sp>
      <p:sp>
        <p:nvSpPr>
          <p:cNvPr id="3" name="Rectangle 2"/>
          <p:cNvSpPr/>
          <p:nvPr/>
        </p:nvSpPr>
        <p:spPr>
          <a:xfrm>
            <a:off x="373563" y="2731593"/>
            <a:ext cx="8616178" cy="3785652"/>
          </a:xfrm>
          <a:prstGeom prst="rect">
            <a:avLst/>
          </a:prstGeom>
        </p:spPr>
        <p:txBody>
          <a:bodyPr wrap="square">
            <a:spAutoFit/>
          </a:bodyPr>
          <a:lstStyle/>
          <a:p>
            <a:r>
              <a:rPr lang="en-US" sz="2400" b="1" dirty="0">
                <a:solidFill>
                  <a:srgbClr val="F09208"/>
                </a:solidFill>
                <a:effectLst>
                  <a:outerShdw blurRad="38100" dist="38100" dir="2700000" algn="tl">
                    <a:srgbClr val="000000">
                      <a:alpha val="43137"/>
                    </a:srgbClr>
                  </a:outerShdw>
                </a:effectLst>
              </a:rPr>
              <a:t>May include:</a:t>
            </a:r>
          </a:p>
          <a:p>
            <a:pPr marL="342900" indent="-342900">
              <a:buFont typeface="Arial" panose="020B0604020202020204" pitchFamily="34" charset="0"/>
              <a:buChar char="•"/>
            </a:pPr>
            <a:r>
              <a:rPr lang="en-US" sz="2400" dirty="0" smtClean="0"/>
              <a:t>Physical</a:t>
            </a:r>
            <a:r>
              <a:rPr lang="en-US" sz="2400" dirty="0"/>
              <a:t>, sexual, and emotional abuse; </a:t>
            </a:r>
            <a:endParaRPr lang="en-US" sz="2400" dirty="0" smtClean="0"/>
          </a:p>
          <a:p>
            <a:pPr marL="342900" indent="-342900">
              <a:buFont typeface="Arial" panose="020B0604020202020204" pitchFamily="34" charset="0"/>
              <a:buChar char="•"/>
            </a:pPr>
            <a:r>
              <a:rPr lang="en-US" sz="2400" dirty="0" smtClean="0"/>
              <a:t>Childhood </a:t>
            </a:r>
            <a:r>
              <a:rPr lang="en-US" sz="2400" dirty="0"/>
              <a:t>neglect; </a:t>
            </a:r>
            <a:endParaRPr lang="en-US" sz="2400" dirty="0" smtClean="0"/>
          </a:p>
          <a:p>
            <a:pPr marL="342900" indent="-342900">
              <a:buFont typeface="Arial" panose="020B0604020202020204" pitchFamily="34" charset="0"/>
              <a:buChar char="•"/>
            </a:pPr>
            <a:r>
              <a:rPr lang="en-US" sz="2400" dirty="0" smtClean="0"/>
              <a:t>Having </a:t>
            </a:r>
            <a:r>
              <a:rPr lang="en-US" sz="2400" dirty="0"/>
              <a:t>a family member with a mental health or substance use disorder; </a:t>
            </a:r>
            <a:endParaRPr lang="en-US" sz="2400" dirty="0" smtClean="0"/>
          </a:p>
          <a:p>
            <a:pPr marL="342900" indent="-342900">
              <a:buFont typeface="Arial" panose="020B0604020202020204" pitchFamily="34" charset="0"/>
              <a:buChar char="•"/>
            </a:pPr>
            <a:r>
              <a:rPr lang="en-US" sz="2400" dirty="0" smtClean="0"/>
              <a:t>Violence </a:t>
            </a:r>
            <a:r>
              <a:rPr lang="en-US" sz="2400" dirty="0"/>
              <a:t>in the community; </a:t>
            </a:r>
          </a:p>
          <a:p>
            <a:pPr marL="342900" indent="-342900">
              <a:buFont typeface="Arial" panose="020B0604020202020204" pitchFamily="34" charset="0"/>
              <a:buChar char="•"/>
            </a:pPr>
            <a:r>
              <a:rPr lang="en-US" sz="2400" dirty="0" smtClean="0"/>
              <a:t>Natural </a:t>
            </a:r>
            <a:r>
              <a:rPr lang="en-US" sz="2400" dirty="0"/>
              <a:t>or human-made disasters and forced displacement; </a:t>
            </a:r>
            <a:endParaRPr lang="en-US" sz="2400" dirty="0" smtClean="0"/>
          </a:p>
          <a:p>
            <a:pPr marL="342900" indent="-342900">
              <a:buFont typeface="Arial" panose="020B0604020202020204" pitchFamily="34" charset="0"/>
              <a:buChar char="•"/>
            </a:pPr>
            <a:r>
              <a:rPr lang="en-US" sz="2400" dirty="0" smtClean="0"/>
              <a:t>Sudden</a:t>
            </a:r>
            <a:r>
              <a:rPr lang="en-US" sz="2400" dirty="0"/>
              <a:t>, unexplained separation from a loved one; </a:t>
            </a:r>
            <a:endParaRPr lang="en-US" sz="2400" dirty="0" smtClean="0"/>
          </a:p>
          <a:p>
            <a:pPr marL="342900" indent="-342900">
              <a:buFont typeface="Arial" panose="020B0604020202020204" pitchFamily="34" charset="0"/>
              <a:buChar char="•"/>
            </a:pPr>
            <a:r>
              <a:rPr lang="en-US" sz="2400" dirty="0" smtClean="0"/>
              <a:t>Poverty </a:t>
            </a:r>
            <a:r>
              <a:rPr lang="en-US" sz="2400" dirty="0"/>
              <a:t>and discrimination.</a:t>
            </a:r>
          </a:p>
          <a:p>
            <a:endParaRPr lang="en-US" sz="2400" dirty="0"/>
          </a:p>
        </p:txBody>
      </p:sp>
      <p:sp>
        <p:nvSpPr>
          <p:cNvPr id="2" name="Rectangle 1"/>
          <p:cNvSpPr/>
          <p:nvPr/>
        </p:nvSpPr>
        <p:spPr>
          <a:xfrm>
            <a:off x="373563" y="1498937"/>
            <a:ext cx="8770437" cy="1200329"/>
          </a:xfrm>
          <a:prstGeom prst="rect">
            <a:avLst/>
          </a:prstGeom>
        </p:spPr>
        <p:txBody>
          <a:bodyPr wrap="square">
            <a:spAutoFit/>
          </a:bodyPr>
          <a:lstStyle/>
          <a:p>
            <a:r>
              <a:rPr lang="en-US" sz="2400" b="1" u="sng" dirty="0" smtClean="0">
                <a:solidFill>
                  <a:srgbClr val="F09208"/>
                </a:solidFill>
                <a:effectLst>
                  <a:outerShdw blurRad="38100" dist="38100" dir="2700000" algn="tl">
                    <a:srgbClr val="000000">
                      <a:alpha val="43137"/>
                    </a:srgbClr>
                  </a:outerShdw>
                </a:effectLst>
              </a:rPr>
              <a:t>Trauma</a:t>
            </a:r>
            <a:r>
              <a:rPr lang="en-US" sz="2400" dirty="0" smtClean="0"/>
              <a:t>: exposure </a:t>
            </a:r>
            <a:r>
              <a:rPr lang="en-US" sz="2400" dirty="0"/>
              <a:t>to an incident or series of events that is </a:t>
            </a:r>
            <a:r>
              <a:rPr lang="en-US" sz="2400" dirty="0" smtClean="0"/>
              <a:t>emotionally or physically harmful or life-threatening, that has lasting adverse effects on the individual’s well-being.</a:t>
            </a:r>
            <a:endParaRPr lang="en-US" sz="2400" dirty="0"/>
          </a:p>
        </p:txBody>
      </p:sp>
    </p:spTree>
    <p:extLst>
      <p:ext uri="{BB962C8B-B14F-4D97-AF65-F5344CB8AC3E}">
        <p14:creationId xmlns:p14="http://schemas.microsoft.com/office/powerpoint/2010/main" val="104576144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9" name="Group 599" descr="C:\Users\rebecca\Desktop\SantaFe_0061.jpg"/>
          <p:cNvGrpSpPr/>
          <p:nvPr/>
        </p:nvGrpSpPr>
        <p:grpSpPr>
          <a:xfrm>
            <a:off x="5791200" y="2209800"/>
            <a:ext cx="3200400" cy="3113511"/>
            <a:chOff x="0" y="0"/>
            <a:chExt cx="3200400" cy="3113510"/>
          </a:xfrm>
        </p:grpSpPr>
        <p:sp>
          <p:nvSpPr>
            <p:cNvPr id="597" name="Shape 597"/>
            <p:cNvSpPr/>
            <p:nvPr/>
          </p:nvSpPr>
          <p:spPr>
            <a:xfrm>
              <a:off x="0" y="0"/>
              <a:ext cx="3200400" cy="3113511"/>
            </a:xfrm>
            <a:prstGeom prst="rect">
              <a:avLst/>
            </a:prstGeom>
            <a:solidFill>
              <a:srgbClr val="EDEDED"/>
            </a:solidFill>
            <a:ln w="12700" cap="flat">
              <a:noFill/>
              <a:miter lim="400000"/>
            </a:ln>
            <a:effectLst/>
          </p:spPr>
          <p:txBody>
            <a:bodyPr wrap="square" lIns="0" tIns="0" rIns="0" bIns="0" numCol="1" anchor="ctr">
              <a:noAutofit/>
            </a:bodyPr>
            <a:lstStyle/>
            <a:p>
              <a:pPr defTabSz="457200"/>
              <a:endParaRPr>
                <a:solidFill>
                  <a:srgbClr val="000000"/>
                </a:solidFill>
              </a:endParaRPr>
            </a:p>
          </p:txBody>
        </p:sp>
        <p:pic>
          <p:nvPicPr>
            <p:cNvPr id="598" name="image38.jpg"/>
            <p:cNvPicPr/>
            <p:nvPr/>
          </p:nvPicPr>
          <p:blipFill>
            <a:blip r:embed="rId3" cstate="print">
              <a:extLst/>
            </a:blip>
            <a:stretch>
              <a:fillRect/>
            </a:stretch>
          </p:blipFill>
          <p:spPr>
            <a:xfrm>
              <a:off x="0" y="0"/>
              <a:ext cx="3200400" cy="3113511"/>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sp>
        <p:nvSpPr>
          <p:cNvPr id="600" name="Shape 600"/>
          <p:cNvSpPr>
            <a:spLocks noGrp="1"/>
          </p:cNvSpPr>
          <p:nvPr>
            <p:ph type="title"/>
          </p:nvPr>
        </p:nvSpPr>
        <p:spPr>
          <a:xfrm>
            <a:off x="480646" y="274024"/>
            <a:ext cx="8001000" cy="612775"/>
          </a:xfrm>
        </p:spPr>
        <p:txBody>
          <a:bodyPr>
            <a:noAutofit/>
          </a:bodyPr>
          <a:lstStyle>
            <a:lvl1pPr defTabSz="548640">
              <a:defRPr sz="1680"/>
            </a:lvl1pPr>
          </a:lstStyle>
          <a:p>
            <a:pPr lvl="0"/>
            <a:r>
              <a:rPr lang="en-US" sz="2800" b="1" dirty="0" smtClean="0">
                <a:solidFill>
                  <a:schemeClr val="tx1">
                    <a:lumMod val="65000"/>
                    <a:lumOff val="35000"/>
                  </a:schemeClr>
                </a:solidFill>
              </a:rPr>
              <a:t/>
            </a:r>
            <a:br>
              <a:rPr lang="en-US" sz="2800" b="1" dirty="0" smtClean="0">
                <a:solidFill>
                  <a:schemeClr val="tx1">
                    <a:lumMod val="65000"/>
                    <a:lumOff val="35000"/>
                  </a:schemeClr>
                </a:solidFill>
              </a:rPr>
            </a:br>
            <a:r>
              <a:rPr lang="en-US" sz="2800" b="1" i="1" dirty="0"/>
              <a:t>Which Populations are more at Risk for Experiencing Trauma? </a:t>
            </a:r>
            <a:endParaRPr lang="en-US" sz="2800" dirty="0">
              <a:solidFill>
                <a:schemeClr val="tx1">
                  <a:lumMod val="65000"/>
                  <a:lumOff val="35000"/>
                </a:schemeClr>
              </a:solidFill>
            </a:endParaRPr>
          </a:p>
        </p:txBody>
      </p:sp>
      <p:sp>
        <p:nvSpPr>
          <p:cNvPr id="601" name="Shape 601"/>
          <p:cNvSpPr>
            <a:spLocks noGrp="1"/>
          </p:cNvSpPr>
          <p:nvPr>
            <p:ph type="body" sz="quarter" idx="10"/>
          </p:nvPr>
        </p:nvSpPr>
        <p:spPr>
          <a:xfrm>
            <a:off x="533400" y="1524000"/>
            <a:ext cx="4953000" cy="4724400"/>
          </a:xfrm>
        </p:spPr>
        <p:txBody>
          <a:bodyPr>
            <a:normAutofit fontScale="85000" lnSpcReduction="20000"/>
          </a:bodyPr>
          <a:lstStyle/>
          <a:p>
            <a:pPr>
              <a:spcBef>
                <a:spcPts val="1200"/>
              </a:spcBef>
              <a:buClr>
                <a:srgbClr val="F09208"/>
              </a:buClr>
            </a:pPr>
            <a:r>
              <a:rPr lang="en-US" sz="2800" dirty="0" smtClean="0"/>
              <a:t>    Members </a:t>
            </a:r>
            <a:r>
              <a:rPr lang="en-US" sz="2800" dirty="0"/>
              <a:t>of historically </a:t>
            </a:r>
            <a:r>
              <a:rPr lang="en-US" sz="2800" dirty="0" smtClean="0"/>
              <a:t>marginalized populations </a:t>
            </a:r>
            <a:r>
              <a:rPr lang="en-US" sz="2800" dirty="0"/>
              <a:t>appear to have a disproportionately higher prevalence of trauma than the general population. These groups include (but are </a:t>
            </a:r>
            <a:r>
              <a:rPr lang="en-US" sz="2800" dirty="0" smtClean="0"/>
              <a:t>  not </a:t>
            </a:r>
            <a:r>
              <a:rPr lang="en-US" sz="2800" dirty="0"/>
              <a:t>limited to): </a:t>
            </a:r>
          </a:p>
          <a:p>
            <a:pPr marL="457200" indent="-457200">
              <a:buFont typeface="Arial" panose="020B0604020202020204" pitchFamily="34" charset="0"/>
              <a:buChar char="•"/>
            </a:pPr>
            <a:r>
              <a:rPr lang="en-US" sz="2800" dirty="0"/>
              <a:t>People living in low-income communities; </a:t>
            </a:r>
          </a:p>
          <a:p>
            <a:pPr marL="457200" indent="-457200">
              <a:buFont typeface="Arial" panose="020B0604020202020204" pitchFamily="34" charset="0"/>
              <a:buChar char="•"/>
            </a:pPr>
            <a:r>
              <a:rPr lang="en-US" sz="2800" dirty="0"/>
              <a:t>Ethnic and racial minorities; </a:t>
            </a:r>
          </a:p>
          <a:p>
            <a:pPr marL="457200" indent="-457200">
              <a:buFont typeface="Arial" panose="020B0604020202020204" pitchFamily="34" charset="0"/>
              <a:buChar char="•"/>
            </a:pPr>
            <a:r>
              <a:rPr lang="en-US" sz="2800" dirty="0"/>
              <a:t>LGBTQ individuals; </a:t>
            </a:r>
          </a:p>
          <a:p>
            <a:pPr marL="457200" indent="-457200">
              <a:buFont typeface="Arial" panose="020B0604020202020204" pitchFamily="34" charset="0"/>
              <a:buChar char="•"/>
            </a:pPr>
            <a:r>
              <a:rPr lang="en-US" sz="2800" dirty="0"/>
              <a:t>Individuals with disabilities; and </a:t>
            </a:r>
          </a:p>
          <a:p>
            <a:pPr marL="457200" indent="-457200">
              <a:buFont typeface="Arial" panose="020B0604020202020204" pitchFamily="34" charset="0"/>
              <a:buChar char="•"/>
            </a:pPr>
            <a:r>
              <a:rPr lang="en-US" sz="2800" dirty="0"/>
              <a:t>Women and girls. </a:t>
            </a:r>
          </a:p>
        </p:txBody>
      </p:sp>
    </p:spTree>
    <p:extLst>
      <p:ext uri="{BB962C8B-B14F-4D97-AF65-F5344CB8AC3E}">
        <p14:creationId xmlns:p14="http://schemas.microsoft.com/office/powerpoint/2010/main" val="2591735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3355" y="457200"/>
            <a:ext cx="8411308" cy="612775"/>
          </a:xfrm>
        </p:spPr>
        <p:txBody>
          <a:bodyPr>
            <a:noAutofit/>
          </a:bodyPr>
          <a:lstStyle/>
          <a:p>
            <a:r>
              <a:rPr lang="en-US" b="1" i="1" dirty="0"/>
              <a:t>How Does Exposure to Trauma Affect an Individual’s Health? </a:t>
            </a:r>
            <a:endParaRPr lang="en-US" dirty="0">
              <a:solidFill>
                <a:schemeClr val="tx1">
                  <a:lumMod val="65000"/>
                  <a:lumOff val="35000"/>
                </a:schemeClr>
              </a:solidFill>
            </a:endParaRPr>
          </a:p>
        </p:txBody>
      </p:sp>
      <p:sp>
        <p:nvSpPr>
          <p:cNvPr id="18" name="Shape 606"/>
          <p:cNvSpPr>
            <a:spLocks noGrp="1"/>
          </p:cNvSpPr>
          <p:nvPr>
            <p:ph type="body" sz="quarter" idx="10"/>
          </p:nvPr>
        </p:nvSpPr>
        <p:spPr>
          <a:xfrm>
            <a:off x="598931" y="1676400"/>
            <a:ext cx="5274046" cy="4648200"/>
          </a:xfrm>
          <a:prstGeom prst="rect">
            <a:avLst/>
          </a:prstGeom>
        </p:spPr>
        <p:txBody>
          <a:bodyPr lIns="0" tIns="0" rIns="0" bIns="0">
            <a:noAutofit/>
          </a:bodyPr>
          <a:lstStyle>
            <a:lvl1pPr marL="0" indent="0">
              <a:buSzTx/>
              <a:buNone/>
              <a:defRPr sz="4000" b="1">
                <a:solidFill>
                  <a:srgbClr val="E98A00"/>
                </a:solidFill>
                <a:latin typeface="Franklin Gothic Book"/>
                <a:ea typeface="Franklin Gothic Book"/>
                <a:cs typeface="Franklin Gothic Book"/>
                <a:sym typeface="Franklin Gothic Book"/>
              </a:defRPr>
            </a:lvl1pPr>
          </a:lstStyle>
          <a:p>
            <a:r>
              <a:rPr lang="en-US" sz="2800" b="0" dirty="0" smtClean="0">
                <a:solidFill>
                  <a:schemeClr val="tx1"/>
                </a:solidFill>
              </a:rPr>
              <a:t>Exposure to trauma has been linked with adverse health outcomes, including:</a:t>
            </a:r>
          </a:p>
          <a:p>
            <a:pPr marL="457200" indent="-457200">
              <a:buFont typeface="Arial" panose="020B0604020202020204" pitchFamily="34" charset="0"/>
              <a:buChar char="•"/>
            </a:pPr>
            <a:r>
              <a:rPr lang="en-US" sz="2400" b="0" dirty="0" smtClean="0">
                <a:solidFill>
                  <a:schemeClr val="tx1"/>
                </a:solidFill>
              </a:rPr>
              <a:t>Obesity</a:t>
            </a:r>
            <a:r>
              <a:rPr lang="en-US" sz="2400" b="0" dirty="0">
                <a:solidFill>
                  <a:schemeClr val="tx1"/>
                </a:solidFill>
              </a:rPr>
              <a:t>, heart disease, cancer, lung disease, and liver </a:t>
            </a:r>
            <a:r>
              <a:rPr lang="en-US" sz="2400" b="0" dirty="0" smtClean="0">
                <a:solidFill>
                  <a:schemeClr val="tx1"/>
                </a:solidFill>
              </a:rPr>
              <a:t>disease; </a:t>
            </a:r>
            <a:endParaRPr lang="en-US" sz="2400" b="0" dirty="0">
              <a:solidFill>
                <a:schemeClr val="tx1"/>
              </a:solidFill>
            </a:endParaRPr>
          </a:p>
          <a:p>
            <a:pPr marL="457200" indent="-457200">
              <a:buFont typeface="Arial" panose="020B0604020202020204" pitchFamily="34" charset="0"/>
              <a:buChar char="•"/>
            </a:pPr>
            <a:r>
              <a:rPr lang="en-US" sz="2400" b="0" dirty="0">
                <a:solidFill>
                  <a:schemeClr val="tx1"/>
                </a:solidFill>
              </a:rPr>
              <a:t>V</a:t>
            </a:r>
            <a:r>
              <a:rPr lang="en-US" sz="2400" b="0" dirty="0" smtClean="0">
                <a:solidFill>
                  <a:schemeClr val="tx1"/>
                </a:solidFill>
              </a:rPr>
              <a:t>iral hepatitis; </a:t>
            </a:r>
            <a:endParaRPr lang="en-US" sz="2400" b="0" dirty="0">
              <a:solidFill>
                <a:schemeClr val="tx1"/>
              </a:solidFill>
            </a:endParaRPr>
          </a:p>
          <a:p>
            <a:pPr marL="457200" indent="-457200">
              <a:buFont typeface="Arial" panose="020B0604020202020204" pitchFamily="34" charset="0"/>
              <a:buChar char="•"/>
            </a:pPr>
            <a:r>
              <a:rPr lang="en-US" sz="2400" b="0" dirty="0" smtClean="0">
                <a:solidFill>
                  <a:schemeClr val="tx1"/>
                </a:solidFill>
              </a:rPr>
              <a:t>Autoimmune </a:t>
            </a:r>
            <a:r>
              <a:rPr lang="en-US" sz="2400" b="0" dirty="0">
                <a:solidFill>
                  <a:schemeClr val="tx1"/>
                </a:solidFill>
              </a:rPr>
              <a:t>diseases; </a:t>
            </a:r>
            <a:endParaRPr lang="en-US" sz="2400" b="0" dirty="0" smtClean="0">
              <a:solidFill>
                <a:schemeClr val="tx1"/>
              </a:solidFill>
            </a:endParaRPr>
          </a:p>
          <a:p>
            <a:pPr marL="457200" indent="-457200">
              <a:buFont typeface="Arial" panose="020B0604020202020204" pitchFamily="34" charset="0"/>
              <a:buChar char="•"/>
            </a:pPr>
            <a:r>
              <a:rPr lang="en-US" sz="2400" b="0" dirty="0" smtClean="0">
                <a:solidFill>
                  <a:schemeClr val="tx1"/>
                </a:solidFill>
              </a:rPr>
              <a:t>Sexually </a:t>
            </a:r>
            <a:r>
              <a:rPr lang="en-US" sz="2400" b="0" dirty="0">
                <a:solidFill>
                  <a:schemeClr val="tx1"/>
                </a:solidFill>
              </a:rPr>
              <a:t>transmitted infections; and </a:t>
            </a:r>
            <a:endParaRPr lang="en-US" sz="2400" b="0" dirty="0" smtClean="0">
              <a:solidFill>
                <a:schemeClr val="tx1"/>
              </a:solidFill>
            </a:endParaRPr>
          </a:p>
          <a:p>
            <a:pPr marL="457200" indent="-457200">
              <a:buFont typeface="Arial" panose="020B0604020202020204" pitchFamily="34" charset="0"/>
              <a:buChar char="•"/>
            </a:pPr>
            <a:r>
              <a:rPr lang="en-US" sz="2400" b="0" dirty="0" smtClean="0">
                <a:solidFill>
                  <a:schemeClr val="tx1"/>
                </a:solidFill>
              </a:rPr>
              <a:t>Depression, </a:t>
            </a:r>
            <a:r>
              <a:rPr lang="en-US" sz="2400" b="0" dirty="0">
                <a:solidFill>
                  <a:schemeClr val="tx1"/>
                </a:solidFill>
              </a:rPr>
              <a:t>suicide, alcoholism, drug abuse, </a:t>
            </a:r>
            <a:r>
              <a:rPr lang="en-US" sz="2400" b="0" dirty="0" smtClean="0">
                <a:solidFill>
                  <a:schemeClr val="tx1"/>
                </a:solidFill>
              </a:rPr>
              <a:t>and smoking.</a:t>
            </a:r>
            <a:endParaRPr lang="en-US" sz="2400" b="0" dirty="0">
              <a:solidFill>
                <a:schemeClr val="tx1"/>
              </a:solidFill>
            </a:endParaRPr>
          </a:p>
          <a:p>
            <a:pPr marL="457200" indent="-457200">
              <a:buFont typeface="Arial" panose="020B0604020202020204" pitchFamily="34" charset="0"/>
              <a:buChar char="•"/>
            </a:pPr>
            <a:endParaRPr lang="en-US" sz="3200" b="0" dirty="0">
              <a:solidFill>
                <a:schemeClr val="tx1"/>
              </a:solidFill>
            </a:endParaRPr>
          </a:p>
          <a:p>
            <a:pPr lvl="0">
              <a:defRPr sz="1800" b="0">
                <a:solidFill>
                  <a:srgbClr val="000000"/>
                </a:solidFill>
              </a:defRPr>
            </a:pPr>
            <a:endParaRPr sz="4600" b="1" dirty="0">
              <a:solidFill>
                <a:srgbClr val="F09208"/>
              </a:solidFill>
              <a:effectLst>
                <a:outerShdw blurRad="38100" dist="38100" dir="2700000" algn="tl">
                  <a:srgbClr val="000000">
                    <a:alpha val="43137"/>
                  </a:srgbClr>
                </a:outerShdw>
              </a:effectLst>
              <a:latin typeface="+mn-lt"/>
            </a:endParaRPr>
          </a:p>
        </p:txBody>
      </p:sp>
      <p:pic>
        <p:nvPicPr>
          <p:cNvPr id="2" name="Picture 1"/>
          <p:cNvPicPr>
            <a:picLocks noChangeAspect="1"/>
          </p:cNvPicPr>
          <p:nvPr/>
        </p:nvPicPr>
        <p:blipFill>
          <a:blip r:embed="rId3"/>
          <a:stretch>
            <a:fillRect/>
          </a:stretch>
        </p:blipFill>
        <p:spPr>
          <a:xfrm>
            <a:off x="5872977" y="1752600"/>
            <a:ext cx="3144329" cy="4114800"/>
          </a:xfrm>
          <a:prstGeom prst="rect">
            <a:avLst/>
          </a:prstGeom>
        </p:spPr>
      </p:pic>
    </p:spTree>
    <p:extLst>
      <p:ext uri="{BB962C8B-B14F-4D97-AF65-F5344CB8AC3E}">
        <p14:creationId xmlns:p14="http://schemas.microsoft.com/office/powerpoint/2010/main" val="293053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3430" y="228600"/>
            <a:ext cx="8153400" cy="990600"/>
          </a:xfrm>
        </p:spPr>
        <p:txBody>
          <a:bodyPr>
            <a:noAutofit/>
          </a:bodyPr>
          <a:lstStyle/>
          <a:p>
            <a:r>
              <a:rPr lang="en-US" sz="3000" b="1" i="1" dirty="0"/>
              <a:t>Can the Effects of Trauma be Avoided or Addressed? </a:t>
            </a:r>
            <a:endParaRPr lang="en-US" sz="3000" dirty="0"/>
          </a:p>
        </p:txBody>
      </p:sp>
      <p:sp>
        <p:nvSpPr>
          <p:cNvPr id="5" name="Content Placeholder 4"/>
          <p:cNvSpPr>
            <a:spLocks noGrp="1"/>
          </p:cNvSpPr>
          <p:nvPr>
            <p:ph sz="quarter" idx="13"/>
          </p:nvPr>
        </p:nvSpPr>
        <p:spPr>
          <a:xfrm>
            <a:off x="628812" y="1447800"/>
            <a:ext cx="5483352" cy="5029200"/>
          </a:xfrm>
        </p:spPr>
        <p:txBody>
          <a:bodyPr/>
          <a:lstStyle/>
          <a:p>
            <a:pPr>
              <a:buFont typeface="Arial" panose="020B0604020202020204" pitchFamily="34" charset="0"/>
              <a:buChar char="•"/>
            </a:pPr>
            <a:r>
              <a:rPr lang="en-US" sz="2200" dirty="0"/>
              <a:t>Protective factors, such having </a:t>
            </a:r>
            <a:r>
              <a:rPr lang="en-US" sz="2200" b="1" dirty="0">
                <a:solidFill>
                  <a:srgbClr val="E98A00"/>
                </a:solidFill>
                <a:effectLst>
                  <a:outerShdw blurRad="38100" dist="38100" dir="2700000" algn="tl">
                    <a:srgbClr val="000000">
                      <a:alpha val="43137"/>
                    </a:srgbClr>
                  </a:outerShdw>
                </a:effectLst>
              </a:rPr>
              <a:t>supportive relationships </a:t>
            </a:r>
            <a:r>
              <a:rPr lang="en-US" sz="2200" dirty="0" smtClean="0"/>
              <a:t>and </a:t>
            </a:r>
            <a:r>
              <a:rPr lang="en-US" sz="2200" dirty="0"/>
              <a:t>a </a:t>
            </a:r>
            <a:r>
              <a:rPr lang="en-US" sz="2200" b="1" dirty="0">
                <a:solidFill>
                  <a:srgbClr val="E98A00"/>
                </a:solidFill>
                <a:effectLst>
                  <a:outerShdw blurRad="38100" dist="38100" dir="2700000" algn="tl">
                    <a:srgbClr val="000000">
                      <a:alpha val="43137"/>
                    </a:srgbClr>
                  </a:outerShdw>
                </a:effectLst>
              </a:rPr>
              <a:t>positive future outlook</a:t>
            </a:r>
            <a:r>
              <a:rPr lang="en-US" sz="2200" dirty="0" smtClean="0"/>
              <a:t>, </a:t>
            </a:r>
            <a:r>
              <a:rPr lang="en-US" sz="2200" dirty="0"/>
              <a:t>can help shield individuals from the effects of trauma</a:t>
            </a:r>
            <a:r>
              <a:rPr lang="en-US" sz="2200" dirty="0" smtClean="0"/>
              <a:t>.</a:t>
            </a:r>
          </a:p>
          <a:p>
            <a:pPr>
              <a:buFont typeface="Arial" panose="020B0604020202020204" pitchFamily="34" charset="0"/>
              <a:buChar char="•"/>
            </a:pPr>
            <a:r>
              <a:rPr lang="en-US" sz="2200" dirty="0"/>
              <a:t>The potential health implications of traumatic events do not have to be life-long</a:t>
            </a:r>
            <a:r>
              <a:rPr lang="en-US" sz="2200" dirty="0" smtClean="0"/>
              <a:t>.</a:t>
            </a:r>
          </a:p>
          <a:p>
            <a:pPr>
              <a:buFont typeface="Arial" panose="020B0604020202020204" pitchFamily="34" charset="0"/>
              <a:buChar char="•"/>
            </a:pPr>
            <a:r>
              <a:rPr lang="en-US" sz="2200" dirty="0"/>
              <a:t>C</a:t>
            </a:r>
            <a:r>
              <a:rPr lang="en-US" sz="2200" dirty="0" smtClean="0"/>
              <a:t>reating </a:t>
            </a:r>
            <a:r>
              <a:rPr lang="en-US" sz="2200" dirty="0"/>
              <a:t>health care and social service systems that employ </a:t>
            </a:r>
            <a:r>
              <a:rPr lang="en-US" sz="2200" b="1" dirty="0">
                <a:solidFill>
                  <a:srgbClr val="F09208"/>
                </a:solidFill>
                <a:effectLst>
                  <a:outerShdw blurRad="38100" dist="38100" dir="2700000" algn="tl">
                    <a:srgbClr val="000000">
                      <a:alpha val="43137"/>
                    </a:srgbClr>
                  </a:outerShdw>
                </a:effectLst>
              </a:rPr>
              <a:t>trauma-informed principles</a:t>
            </a:r>
            <a:r>
              <a:rPr lang="en-US" sz="2200" dirty="0"/>
              <a:t>, can help patients begin the healing process.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520" y="1659087"/>
            <a:ext cx="2601669" cy="3903513"/>
          </a:xfrm>
          <a:prstGeom prst="rect">
            <a:avLst/>
          </a:prstGeom>
        </p:spPr>
      </p:pic>
    </p:spTree>
    <p:extLst>
      <p:ext uri="{BB962C8B-B14F-4D97-AF65-F5344CB8AC3E}">
        <p14:creationId xmlns:p14="http://schemas.microsoft.com/office/powerpoint/2010/main" val="1226397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612775"/>
          </a:xfrm>
        </p:spPr>
        <p:txBody>
          <a:bodyPr>
            <a:normAutofit fontScale="90000"/>
          </a:bodyPr>
          <a:lstStyle/>
          <a:p>
            <a:r>
              <a:rPr lang="en-US" dirty="0">
                <a:solidFill>
                  <a:schemeClr val="tx1">
                    <a:lumMod val="65000"/>
                    <a:lumOff val="35000"/>
                  </a:schemeClr>
                </a:solidFill>
              </a:rPr>
              <a:t/>
            </a:r>
            <a:br>
              <a:rPr lang="en-US" dirty="0">
                <a:solidFill>
                  <a:schemeClr val="tx1">
                    <a:lumMod val="65000"/>
                    <a:lumOff val="35000"/>
                  </a:schemeClr>
                </a:solidFill>
              </a:rPr>
            </a:br>
            <a:r>
              <a:rPr lang="en-US" sz="3600" b="1" i="1" dirty="0"/>
              <a:t>How can Health Care Providers Help Patients Heal from Trauma?</a:t>
            </a:r>
            <a:endParaRPr lang="en-US" sz="3600" dirty="0">
              <a:solidFill>
                <a:schemeClr val="tx1">
                  <a:lumMod val="65000"/>
                  <a:lumOff val="35000"/>
                </a:schemeClr>
              </a:solidFill>
            </a:endParaRPr>
          </a:p>
        </p:txBody>
      </p:sp>
      <p:sp>
        <p:nvSpPr>
          <p:cNvPr id="3" name="Content Placeholder 2"/>
          <p:cNvSpPr>
            <a:spLocks noGrp="1"/>
          </p:cNvSpPr>
          <p:nvPr>
            <p:ph type="body" sz="quarter" idx="10"/>
          </p:nvPr>
        </p:nvSpPr>
        <p:spPr>
          <a:xfrm>
            <a:off x="609600" y="1676400"/>
            <a:ext cx="8077200" cy="4876800"/>
          </a:xfrm>
          <a:prstGeom prst="rect">
            <a:avLst/>
          </a:prstGeom>
        </p:spPr>
        <p:txBody>
          <a:bodyPr>
            <a:normAutofit fontScale="92500"/>
          </a:bodyPr>
          <a:lstStyle/>
          <a:p>
            <a:pPr marL="457200" indent="-457200">
              <a:buFont typeface="Arial" panose="020B0604020202020204" pitchFamily="34" charset="0"/>
              <a:buChar char="•"/>
            </a:pPr>
            <a:r>
              <a:rPr lang="en-US" sz="2800" dirty="0"/>
              <a:t>Health care providers can build </a:t>
            </a:r>
            <a:r>
              <a:rPr lang="en-US" sz="2800" b="1" i="1" dirty="0">
                <a:solidFill>
                  <a:srgbClr val="F09208"/>
                </a:solidFill>
                <a:effectLst>
                  <a:outerShdw blurRad="38100" dist="38100" dir="2700000" algn="tl">
                    <a:srgbClr val="000000">
                      <a:alpha val="43137"/>
                    </a:srgbClr>
                  </a:outerShdw>
                </a:effectLst>
              </a:rPr>
              <a:t>trauma-informed health care organizations</a:t>
            </a:r>
            <a:r>
              <a:rPr lang="en-US" sz="2800" i="1" dirty="0"/>
              <a:t> </a:t>
            </a:r>
            <a:r>
              <a:rPr lang="en-US" sz="2800" dirty="0"/>
              <a:t>that create safe, caring, inclusive environments for all patients</a:t>
            </a:r>
            <a:r>
              <a:rPr lang="en-US" sz="2800" dirty="0" smtClean="0"/>
              <a:t>.</a:t>
            </a:r>
          </a:p>
          <a:p>
            <a:pPr marL="457200" indent="-457200">
              <a:buFont typeface="Arial" panose="020B0604020202020204" pitchFamily="34" charset="0"/>
              <a:buChar char="•"/>
            </a:pPr>
            <a:r>
              <a:rPr lang="en-US" sz="2800" i="1" dirty="0" smtClean="0"/>
              <a:t>Trauma-informed </a:t>
            </a:r>
            <a:r>
              <a:rPr lang="en-US" sz="2800" i="1" dirty="0"/>
              <a:t>care </a:t>
            </a:r>
            <a:r>
              <a:rPr lang="en-US" sz="2800" dirty="0"/>
              <a:t>acknowledges that understanding patients’ life experiences is key to delivering effective care — and has the potential to improve patient engagement, treatment adherence, and health outcomes. </a:t>
            </a:r>
            <a:endParaRPr lang="en-US" sz="2800" dirty="0" smtClean="0"/>
          </a:p>
          <a:p>
            <a:pPr marL="457200" indent="-457200">
              <a:buFont typeface="Arial" panose="020B0604020202020204" pitchFamily="34" charset="0"/>
              <a:buChar char="•"/>
            </a:pPr>
            <a:r>
              <a:rPr lang="en-US" sz="2800" dirty="0" smtClean="0"/>
              <a:t>Implementing </a:t>
            </a:r>
            <a:r>
              <a:rPr lang="en-US" sz="2800" dirty="0"/>
              <a:t>trauma-informed approaches to care may also help avoid provider and staff burnout and workforce turnover</a:t>
            </a:r>
            <a:r>
              <a:rPr lang="en-US" sz="2800" dirty="0" smtClean="0"/>
              <a:t>.</a:t>
            </a:r>
            <a:endParaRPr lang="en-US" sz="2800" dirty="0">
              <a:solidFill>
                <a:schemeClr val="tx1">
                  <a:lumMod val="65000"/>
                  <a:lumOff val="35000"/>
                </a:schemeClr>
              </a:solidFill>
            </a:endParaRPr>
          </a:p>
        </p:txBody>
      </p:sp>
    </p:spTree>
    <p:extLst>
      <p:ext uri="{BB962C8B-B14F-4D97-AF65-F5344CB8AC3E}">
        <p14:creationId xmlns:p14="http://schemas.microsoft.com/office/powerpoint/2010/main" val="1071047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927" y="609600"/>
            <a:ext cx="8229600" cy="612775"/>
          </a:xfrm>
        </p:spPr>
        <p:txBody>
          <a:bodyPr>
            <a:normAutofit fontScale="90000"/>
          </a:bodyPr>
          <a:lstStyle/>
          <a:p>
            <a:r>
              <a:rPr lang="en-US" dirty="0" smtClean="0"/>
              <a:t>The </a:t>
            </a:r>
            <a:r>
              <a:rPr lang="en-US" b="1" u="sng" dirty="0" smtClean="0">
                <a:solidFill>
                  <a:srgbClr val="F09208"/>
                </a:solidFill>
                <a:effectLst>
                  <a:outerShdw blurRad="38100" dist="38100" dir="2700000" algn="tl">
                    <a:srgbClr val="000000">
                      <a:alpha val="43137"/>
                    </a:srgbClr>
                  </a:outerShdw>
                </a:effectLst>
              </a:rPr>
              <a:t>4 R’s </a:t>
            </a:r>
            <a:r>
              <a:rPr lang="en-US" dirty="0" smtClean="0"/>
              <a:t>of Trauma-Informed </a:t>
            </a:r>
            <a:r>
              <a:rPr lang="en-US" dirty="0"/>
              <a:t>Organizational Practices 	</a:t>
            </a:r>
            <a:br>
              <a:rPr lang="en-US" dirty="0"/>
            </a:br>
            <a:endParaRPr lang="en-US" dirty="0"/>
          </a:p>
        </p:txBody>
      </p:sp>
      <p:sp>
        <p:nvSpPr>
          <p:cNvPr id="3" name="Text Placeholder 2"/>
          <p:cNvSpPr>
            <a:spLocks noGrp="1"/>
          </p:cNvSpPr>
          <p:nvPr>
            <p:ph type="body" sz="quarter" idx="10"/>
          </p:nvPr>
        </p:nvSpPr>
        <p:spPr>
          <a:xfrm>
            <a:off x="609600" y="1447800"/>
            <a:ext cx="8382000" cy="4267200"/>
          </a:xfrm>
        </p:spPr>
        <p:txBody>
          <a:bodyPr/>
          <a:lstStyle/>
          <a:p>
            <a:r>
              <a:rPr lang="en-US" sz="2400" dirty="0"/>
              <a:t>A program, organization, or system that is </a:t>
            </a:r>
            <a:r>
              <a:rPr lang="en-US" sz="2400" dirty="0" smtClean="0"/>
              <a:t>trauma-informed:</a:t>
            </a:r>
          </a:p>
          <a:p>
            <a:pPr>
              <a:buFont typeface="Arial" panose="020B0604020202020204" pitchFamily="34" charset="0"/>
              <a:buChar char="•"/>
            </a:pPr>
            <a:r>
              <a:rPr lang="en-US" sz="2400" b="1" u="sng" dirty="0" smtClean="0">
                <a:solidFill>
                  <a:srgbClr val="E98A00"/>
                </a:solidFill>
                <a:effectLst>
                  <a:outerShdw blurRad="38100" dist="38100" dir="2700000" algn="tl">
                    <a:srgbClr val="000000">
                      <a:alpha val="43137"/>
                    </a:srgbClr>
                  </a:outerShdw>
                </a:effectLst>
              </a:rPr>
              <a:t>R</a:t>
            </a:r>
            <a:r>
              <a:rPr lang="en-US" sz="2400" b="1" dirty="0" smtClean="0">
                <a:solidFill>
                  <a:srgbClr val="E98A00"/>
                </a:solidFill>
                <a:effectLst>
                  <a:outerShdw blurRad="38100" dist="38100" dir="2700000" algn="tl">
                    <a:srgbClr val="000000">
                      <a:alpha val="43137"/>
                    </a:srgbClr>
                  </a:outerShdw>
                </a:effectLst>
              </a:rPr>
              <a:t>ealizes </a:t>
            </a:r>
            <a:r>
              <a:rPr lang="en-US" sz="2400" dirty="0" smtClean="0"/>
              <a:t>the </a:t>
            </a:r>
            <a:r>
              <a:rPr lang="en-US" sz="2400" dirty="0"/>
              <a:t>widespread impact of trauma and understands potential paths for </a:t>
            </a:r>
            <a:r>
              <a:rPr lang="en-US" sz="2400" dirty="0" smtClean="0"/>
              <a:t>recovery </a:t>
            </a:r>
          </a:p>
          <a:p>
            <a:pPr>
              <a:buFont typeface="Arial" panose="020B0604020202020204" pitchFamily="34" charset="0"/>
              <a:buChar char="•"/>
            </a:pPr>
            <a:r>
              <a:rPr lang="en-US" sz="2400" b="1" u="sng" dirty="0">
                <a:solidFill>
                  <a:srgbClr val="E98A00"/>
                </a:solidFill>
                <a:effectLst>
                  <a:outerShdw blurRad="38100" dist="38100" dir="2700000" algn="tl">
                    <a:srgbClr val="000000">
                      <a:alpha val="43137"/>
                    </a:srgbClr>
                  </a:outerShdw>
                </a:effectLst>
              </a:rPr>
              <a:t>R</a:t>
            </a:r>
            <a:r>
              <a:rPr lang="en-US" sz="2400" b="1" dirty="0" smtClean="0">
                <a:solidFill>
                  <a:srgbClr val="E98A00"/>
                </a:solidFill>
                <a:effectLst>
                  <a:outerShdw blurRad="38100" dist="38100" dir="2700000" algn="tl">
                    <a:srgbClr val="000000">
                      <a:alpha val="43137"/>
                    </a:srgbClr>
                  </a:outerShdw>
                </a:effectLst>
              </a:rPr>
              <a:t>ecognizes </a:t>
            </a:r>
            <a:r>
              <a:rPr lang="en-US" sz="2400" dirty="0" smtClean="0"/>
              <a:t>the </a:t>
            </a:r>
            <a:r>
              <a:rPr lang="en-US" sz="2400" dirty="0"/>
              <a:t>signs and symptoms of trauma in clients, families, staff, and others involved with the </a:t>
            </a:r>
            <a:r>
              <a:rPr lang="en-US" sz="2400" dirty="0" smtClean="0"/>
              <a:t>system</a:t>
            </a:r>
          </a:p>
          <a:p>
            <a:pPr>
              <a:buFont typeface="Arial" panose="020B0604020202020204" pitchFamily="34" charset="0"/>
              <a:buChar char="•"/>
            </a:pPr>
            <a:r>
              <a:rPr lang="en-US" sz="2400" b="1" u="sng" dirty="0">
                <a:solidFill>
                  <a:srgbClr val="E98A00"/>
                </a:solidFill>
                <a:effectLst>
                  <a:outerShdw blurRad="38100" dist="38100" dir="2700000" algn="tl">
                    <a:srgbClr val="000000">
                      <a:alpha val="43137"/>
                    </a:srgbClr>
                  </a:outerShdw>
                </a:effectLst>
              </a:rPr>
              <a:t>R</a:t>
            </a:r>
            <a:r>
              <a:rPr lang="en-US" sz="2400" b="1" dirty="0" smtClean="0">
                <a:solidFill>
                  <a:srgbClr val="E98A00"/>
                </a:solidFill>
                <a:effectLst>
                  <a:outerShdw blurRad="38100" dist="38100" dir="2700000" algn="tl">
                    <a:srgbClr val="000000">
                      <a:alpha val="43137"/>
                    </a:srgbClr>
                  </a:outerShdw>
                </a:effectLst>
              </a:rPr>
              <a:t>esponds </a:t>
            </a:r>
            <a:r>
              <a:rPr lang="en-US" sz="2400" dirty="0" smtClean="0"/>
              <a:t>by </a:t>
            </a:r>
            <a:r>
              <a:rPr lang="en-US" sz="2400" dirty="0"/>
              <a:t>fully integrating knowledge about trauma into policies, procedures, and practices, and </a:t>
            </a:r>
            <a:endParaRPr lang="en-US" sz="2400" dirty="0" smtClean="0"/>
          </a:p>
          <a:p>
            <a:pPr>
              <a:buFont typeface="Arial" panose="020B0604020202020204" pitchFamily="34" charset="0"/>
              <a:buChar char="•"/>
            </a:pPr>
            <a:r>
              <a:rPr lang="en-US" sz="2400" b="1" u="sng" dirty="0" smtClean="0">
                <a:solidFill>
                  <a:srgbClr val="E98A00"/>
                </a:solidFill>
                <a:effectLst>
                  <a:outerShdw blurRad="38100" dist="38100" dir="2700000" algn="tl">
                    <a:srgbClr val="000000">
                      <a:alpha val="43137"/>
                    </a:srgbClr>
                  </a:outerShdw>
                </a:effectLst>
              </a:rPr>
              <a:t>R</a:t>
            </a:r>
            <a:r>
              <a:rPr lang="en-US" sz="2400" b="1" dirty="0" smtClean="0">
                <a:solidFill>
                  <a:srgbClr val="E98A00"/>
                </a:solidFill>
                <a:effectLst>
                  <a:outerShdw blurRad="38100" dist="38100" dir="2700000" algn="tl">
                    <a:srgbClr val="000000">
                      <a:alpha val="43137"/>
                    </a:srgbClr>
                  </a:outerShdw>
                </a:effectLst>
              </a:rPr>
              <a:t>esist re-traumatization </a:t>
            </a:r>
            <a:r>
              <a:rPr lang="en-US" sz="2400" dirty="0" smtClean="0"/>
              <a:t>actively. </a:t>
            </a:r>
            <a:endParaRPr lang="en-US" sz="2400" dirty="0"/>
          </a:p>
          <a:p>
            <a:endParaRPr lang="en-US" sz="2000" dirty="0"/>
          </a:p>
        </p:txBody>
      </p:sp>
    </p:spTree>
    <p:extLst>
      <p:ext uri="{BB962C8B-B14F-4D97-AF65-F5344CB8AC3E}">
        <p14:creationId xmlns:p14="http://schemas.microsoft.com/office/powerpoint/2010/main" val="267952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Six Key Principles of Trauma-Informed Approach</a:t>
            </a:r>
            <a:endParaRPr lang="en-US" dirty="0"/>
          </a:p>
        </p:txBody>
      </p:sp>
      <p:sp>
        <p:nvSpPr>
          <p:cNvPr id="3" name="Text Placeholder 2"/>
          <p:cNvSpPr>
            <a:spLocks noGrp="1"/>
          </p:cNvSpPr>
          <p:nvPr>
            <p:ph type="body" sz="quarter" idx="10"/>
          </p:nvPr>
        </p:nvSpPr>
        <p:spPr/>
        <p:txBody>
          <a:bodyPr/>
          <a:lstStyle/>
          <a:p>
            <a:pPr marL="514350" indent="-514350">
              <a:buAutoNum type="arabicPeriod"/>
            </a:pPr>
            <a:r>
              <a:rPr lang="en-US" dirty="0" smtClean="0"/>
              <a:t>Safety</a:t>
            </a:r>
          </a:p>
          <a:p>
            <a:pPr marL="514350" indent="-514350">
              <a:buAutoNum type="arabicPeriod"/>
            </a:pPr>
            <a:r>
              <a:rPr lang="en-US" dirty="0" smtClean="0"/>
              <a:t>Trustworthiness and Transparency</a:t>
            </a:r>
          </a:p>
          <a:p>
            <a:pPr marL="514350" indent="-514350">
              <a:buAutoNum type="arabicPeriod"/>
            </a:pPr>
            <a:r>
              <a:rPr lang="en-US" dirty="0" smtClean="0"/>
              <a:t>Peer Support</a:t>
            </a:r>
          </a:p>
          <a:p>
            <a:pPr marL="514350" indent="-514350">
              <a:buAutoNum type="arabicPeriod"/>
            </a:pPr>
            <a:r>
              <a:rPr lang="en-US" dirty="0" smtClean="0"/>
              <a:t>Collaboration and Mutuality</a:t>
            </a:r>
          </a:p>
          <a:p>
            <a:pPr marL="514350" indent="-514350">
              <a:buAutoNum type="arabicPeriod"/>
            </a:pPr>
            <a:r>
              <a:rPr lang="en-US" dirty="0" smtClean="0"/>
              <a:t>Empowerment, voice and choice</a:t>
            </a:r>
          </a:p>
          <a:p>
            <a:pPr marL="514350" indent="-514350">
              <a:buAutoNum type="arabicPeriod"/>
            </a:pPr>
            <a:r>
              <a:rPr lang="en-US" dirty="0" smtClean="0"/>
              <a:t>Cultural, Historical, and Gender Issues</a:t>
            </a:r>
            <a:endParaRPr lang="en-US" dirty="0"/>
          </a:p>
        </p:txBody>
      </p:sp>
    </p:spTree>
    <p:extLst>
      <p:ext uri="{BB962C8B-B14F-4D97-AF65-F5344CB8AC3E}">
        <p14:creationId xmlns:p14="http://schemas.microsoft.com/office/powerpoint/2010/main" val="411869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612775"/>
          </a:xfrm>
        </p:spPr>
        <p:txBody>
          <a:bodyPr/>
          <a:lstStyle/>
          <a:p>
            <a:r>
              <a:rPr lang="en-US" b="1" smtClean="0"/>
              <a:t>Organizational practices</a:t>
            </a:r>
            <a:endParaRPr lang="en-US" dirty="0"/>
          </a:p>
        </p:txBody>
      </p:sp>
      <p:sp>
        <p:nvSpPr>
          <p:cNvPr id="3" name="Text Placeholder 2"/>
          <p:cNvSpPr>
            <a:spLocks noGrp="1"/>
          </p:cNvSpPr>
          <p:nvPr>
            <p:ph type="body" sz="quarter" idx="10"/>
          </p:nvPr>
        </p:nvSpPr>
        <p:spPr>
          <a:xfrm>
            <a:off x="609600" y="1600200"/>
            <a:ext cx="7924800" cy="4419600"/>
          </a:xfrm>
        </p:spPr>
        <p:txBody>
          <a:bodyPr/>
          <a:lstStyle/>
          <a:p>
            <a:pPr marL="0" indent="0"/>
            <a:r>
              <a:rPr lang="en-US" dirty="0" smtClean="0"/>
              <a:t>Reorient the culture of a health care setting to address the potential for trauma in patients and staff.</a:t>
            </a:r>
          </a:p>
          <a:p>
            <a:pPr marL="457200" indent="-457200">
              <a:buFont typeface="Arial" panose="020B0604020202020204" pitchFamily="34" charset="0"/>
              <a:buChar char="•"/>
            </a:pPr>
            <a:r>
              <a:rPr lang="en-US" sz="2400" dirty="0" smtClean="0"/>
              <a:t>Lead and communicate about being trauma-informed</a:t>
            </a:r>
          </a:p>
          <a:p>
            <a:pPr marL="457200" indent="-457200">
              <a:buFont typeface="Arial" panose="020B0604020202020204" pitchFamily="34" charset="0"/>
              <a:buChar char="•"/>
            </a:pPr>
            <a:r>
              <a:rPr lang="en-US" sz="2400" dirty="0" smtClean="0"/>
              <a:t>Engage patients in organizational planning</a:t>
            </a:r>
          </a:p>
          <a:p>
            <a:pPr marL="457200" indent="-457200">
              <a:buFont typeface="Arial" panose="020B0604020202020204" pitchFamily="34" charset="0"/>
              <a:buChar char="•"/>
            </a:pPr>
            <a:r>
              <a:rPr lang="en-US" sz="2400" dirty="0" smtClean="0"/>
              <a:t>Train both clinical and non-clinical staff</a:t>
            </a:r>
          </a:p>
          <a:p>
            <a:pPr marL="457200" indent="-457200">
              <a:buFont typeface="Arial" panose="020B0604020202020204" pitchFamily="34" charset="0"/>
              <a:buChar char="•"/>
            </a:pPr>
            <a:r>
              <a:rPr lang="en-US" sz="2400" dirty="0" smtClean="0"/>
              <a:t>Create a safe physical and emotional environment</a:t>
            </a:r>
          </a:p>
          <a:p>
            <a:pPr marL="457200" indent="-457200">
              <a:buFont typeface="Arial" panose="020B0604020202020204" pitchFamily="34" charset="0"/>
              <a:buChar char="•"/>
            </a:pPr>
            <a:r>
              <a:rPr lang="en-US" sz="2400" dirty="0" smtClean="0"/>
              <a:t>Prevent secondary traumatic stress in staff </a:t>
            </a:r>
          </a:p>
          <a:p>
            <a:pPr marL="457200" indent="-457200">
              <a:buFont typeface="Arial" panose="020B0604020202020204" pitchFamily="34" charset="0"/>
              <a:buChar char="•"/>
            </a:pPr>
            <a:r>
              <a:rPr lang="en-US" sz="2400" dirty="0" smtClean="0"/>
              <a:t>Build a trauma-informed workforce</a:t>
            </a:r>
            <a:endParaRPr lang="en-US" sz="5400" dirty="0" smtClean="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214681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_Theme1">
  <a:themeElements>
    <a:clrScheme name="Workplaces Respond">
      <a:dk1>
        <a:sysClr val="windowText" lastClr="000000"/>
      </a:dk1>
      <a:lt1>
        <a:srgbClr val="F8F8F8"/>
      </a:lt1>
      <a:dk2>
        <a:srgbClr val="000000"/>
      </a:dk2>
      <a:lt2>
        <a:srgbClr val="F55505"/>
      </a:lt2>
      <a:accent1>
        <a:srgbClr val="FFC702"/>
      </a:accent1>
      <a:accent2>
        <a:srgbClr val="388606"/>
      </a:accent2>
      <a:accent3>
        <a:srgbClr val="A5AB81"/>
      </a:accent3>
      <a:accent4>
        <a:srgbClr val="D8B25C"/>
      </a:accent4>
      <a:accent5>
        <a:srgbClr val="7BA79D"/>
      </a:accent5>
      <a:accent6>
        <a:srgbClr val="968C8C"/>
      </a:accent6>
      <a:hlink>
        <a:srgbClr val="FF7915"/>
      </a:hlink>
      <a:folHlink>
        <a:srgbClr val="99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txDef>
      <a:spPr>
        <a:noFill/>
      </a:spPr>
      <a:bodyPr wrap="square" rtlCol="0">
        <a:spAutoFit/>
      </a:bodyPr>
      <a:lstStyle>
        <a:defPPr>
          <a:defRPr dirty="0"/>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FWV_ACO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Theme1">
  <a:themeElements>
    <a:clrScheme name="Workplaces Respond">
      <a:dk1>
        <a:sysClr val="windowText" lastClr="000000"/>
      </a:dk1>
      <a:lt1>
        <a:srgbClr val="F8F8F8"/>
      </a:lt1>
      <a:dk2>
        <a:srgbClr val="000000"/>
      </a:dk2>
      <a:lt2>
        <a:srgbClr val="F55505"/>
      </a:lt2>
      <a:accent1>
        <a:srgbClr val="FFC702"/>
      </a:accent1>
      <a:accent2>
        <a:srgbClr val="388606"/>
      </a:accent2>
      <a:accent3>
        <a:srgbClr val="A5AB81"/>
      </a:accent3>
      <a:accent4>
        <a:srgbClr val="D8B25C"/>
      </a:accent4>
      <a:accent5>
        <a:srgbClr val="7BA79D"/>
      </a:accent5>
      <a:accent6>
        <a:srgbClr val="968C8C"/>
      </a:accent6>
      <a:hlink>
        <a:srgbClr val="FF7915"/>
      </a:hlink>
      <a:folHlink>
        <a:srgbClr val="99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txDef>
      <a:spPr>
        <a:noFill/>
      </a:spPr>
      <a:bodyPr wrap="square" rtlCol="0">
        <a:spAutoFit/>
      </a:bodyPr>
      <a:lstStyle>
        <a:defPPr>
          <a:defRPr dirty="0"/>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26248</TotalTime>
  <Words>1274</Words>
  <Application>Microsoft Office PowerPoint</Application>
  <PresentationFormat>On-screen Show (4:3)</PresentationFormat>
  <Paragraphs>115</Paragraphs>
  <Slides>11</Slides>
  <Notes>11</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11</vt:i4>
      </vt:variant>
    </vt:vector>
  </HeadingPairs>
  <TitlesOfParts>
    <vt:vector size="29" baseType="lpstr">
      <vt:lpstr>ＭＳ Ｐゴシック</vt:lpstr>
      <vt:lpstr>ＭＳ Ｐゴシック</vt:lpstr>
      <vt:lpstr>Arial</vt:lpstr>
      <vt:lpstr>Arial  </vt:lpstr>
      <vt:lpstr>Arial Black</vt:lpstr>
      <vt:lpstr>Calibri</vt:lpstr>
      <vt:lpstr>Franklin Gothic Book</vt:lpstr>
      <vt:lpstr>Franklin Gothic Demi</vt:lpstr>
      <vt:lpstr>Wingdings</vt:lpstr>
      <vt:lpstr>Wingdings 3</vt:lpstr>
      <vt:lpstr>2_Theme1</vt:lpstr>
      <vt:lpstr>22_Office Theme</vt:lpstr>
      <vt:lpstr>24_Office Theme</vt:lpstr>
      <vt:lpstr>10_Custom Design</vt:lpstr>
      <vt:lpstr>16_Office Theme</vt:lpstr>
      <vt:lpstr>30_Office Theme</vt:lpstr>
      <vt:lpstr>FWV_ACOG</vt:lpstr>
      <vt:lpstr>5_Theme1</vt:lpstr>
      <vt:lpstr>PowerPoint Presentation</vt:lpstr>
      <vt:lpstr>What is Trauma?</vt:lpstr>
      <vt:lpstr> Which Populations are more at Risk for Experiencing Trauma? </vt:lpstr>
      <vt:lpstr>How Does Exposure to Trauma Affect an Individual’s Health? </vt:lpstr>
      <vt:lpstr>Can the Effects of Trauma be Avoided or Addressed? </vt:lpstr>
      <vt:lpstr> How can Health Care Providers Help Patients Heal from Trauma?</vt:lpstr>
      <vt:lpstr>The 4 R’s of Trauma-Informed Organizational Practices   </vt:lpstr>
      <vt:lpstr>Six Key Principles of Trauma-Informed Approach</vt:lpstr>
      <vt:lpstr>Organizational practices</vt:lpstr>
      <vt:lpstr>Ten (10) Domains of Implementation</vt:lpstr>
      <vt:lpstr>Trauma-Informed Care Handout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Levenson</dc:creator>
  <cp:lastModifiedBy>Atwerebour, Edith</cp:lastModifiedBy>
  <cp:revision>1011</cp:revision>
  <cp:lastPrinted>2019-05-30T13:33:37Z</cp:lastPrinted>
  <dcterms:created xsi:type="dcterms:W3CDTF">2018-02-28T18:01:14Z</dcterms:created>
  <dcterms:modified xsi:type="dcterms:W3CDTF">2019-10-24T20:15:46Z</dcterms:modified>
</cp:coreProperties>
</file>