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pic>
        <p:nvPicPr>
          <p:cNvPr id="1026" name="Picture 2" descr="C:\Users\Tina\AppData\Local\Microsoft\Windows\Temporary Internet Files\Content.IE5\ZI0WUZSM\How_Flexible_Is_Your_BI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8382000" cy="5943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3506882"/>
            <a:ext cx="359245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AGILE</a:t>
            </a:r>
          </a:p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PROCUREMENT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609600"/>
            <a:ext cx="2526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it?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1257" y="533400"/>
            <a:ext cx="24051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do we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get there?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29000" y="914400"/>
            <a:ext cx="2172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“agile”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276600"/>
            <a:ext cx="574862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Methodologies to make</a:t>
            </a:r>
          </a:p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Complex Procurements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Simple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609600" y="914400"/>
            <a:ext cx="1524000" cy="1219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ALERT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010400" y="914400"/>
            <a:ext cx="1295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FLEXIBLE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6890084" y="4752558"/>
            <a:ext cx="1371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SWIFT</a:t>
            </a:r>
            <a:endParaRPr lang="en-US" sz="2400" dirty="0"/>
          </a:p>
        </p:txBody>
      </p:sp>
      <p:sp>
        <p:nvSpPr>
          <p:cNvPr id="13" name="Trapezoid 12"/>
          <p:cNvSpPr/>
          <p:nvPr/>
        </p:nvSpPr>
        <p:spPr>
          <a:xfrm>
            <a:off x="762000" y="4876800"/>
            <a:ext cx="2286000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RESPONSIVE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828800" y="2133600"/>
            <a:ext cx="5631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Agile Procurement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pic>
        <p:nvPicPr>
          <p:cNvPr id="2051" name="Picture 3" descr="C:\Users\Tina\AppData\Local\Microsoft\Windows\Temporary Internet Files\Content.IE5\ZI0WUZSM\Image-4-learning-sig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0" y="1905000"/>
            <a:ext cx="4064000" cy="304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049281" y="5334000"/>
            <a:ext cx="33117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Scru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mMaster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191000"/>
            <a:ext cx="21427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Waterfall</a:t>
            </a:r>
          </a:p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Approach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514600"/>
            <a:ext cx="15852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Sprint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1800" y="3124200"/>
            <a:ext cx="18535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Product</a:t>
            </a:r>
          </a:p>
          <a:p>
            <a:pPr algn="ctr"/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Owner</a:t>
            </a:r>
            <a:endParaRPr 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6621" y="609600"/>
            <a:ext cx="2517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SCRUM: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02262" y="685800"/>
            <a:ext cx="4987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Project Management framework </a:t>
            </a:r>
          </a:p>
          <a:p>
            <a:pPr algn="ctr"/>
            <a:r>
              <a:rPr lang="en-US" sz="2400" b="1" dirty="0" smtClean="0"/>
              <a:t>for incremental product development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pic>
        <p:nvPicPr>
          <p:cNvPr id="3074" name="Picture 2" descr="C:\Users\Tina\AppData\Local\Microsoft\Windows\Temporary Internet Files\Content.IE5\ZI0WUZSM\Sin_tÃ­tulo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1" y="838201"/>
            <a:ext cx="2133600" cy="18217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5000" y="2209800"/>
            <a:ext cx="50188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I.T.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PROCUREMENTS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5" name="Picture 3" descr="C:\Users\Tina\AppData\Local\Microsoft\Windows\Temporary Internet Files\Content.IE5\ZI0WUZSM\logo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0"/>
            <a:ext cx="2971800" cy="2578100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495800"/>
            <a:ext cx="2895600" cy="1917700"/>
          </a:xfrm>
          <a:prstGeom prst="rect">
            <a:avLst/>
          </a:prstGeom>
          <a:noFill/>
        </p:spPr>
      </p:pic>
      <p:pic>
        <p:nvPicPr>
          <p:cNvPr id="3077" name="Picture 5" descr="C:\Users\Tina\AppData\Local\Microsoft\Windows\Temporary Internet Files\Content.IE5\ZI0WUZSM\telecommunication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685800"/>
            <a:ext cx="2438400" cy="2044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Tina</dc:creator>
  <cp:lastModifiedBy>Costanzo, Tina</cp:lastModifiedBy>
  <cp:revision>12</cp:revision>
  <dcterms:created xsi:type="dcterms:W3CDTF">2017-09-17T21:34:36Z</dcterms:created>
  <dcterms:modified xsi:type="dcterms:W3CDTF">2017-09-20T13:41:21Z</dcterms:modified>
</cp:coreProperties>
</file>