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23" y="614598"/>
            <a:ext cx="9308892" cy="551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2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0879" y="4652046"/>
            <a:ext cx="109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dirty="0" smtClean="0">
                <a:ln/>
                <a:solidFill>
                  <a:schemeClr val="accent4"/>
                </a:solidFill>
              </a:rPr>
              <a:t>Allows a requestor to connect directly to an on-line, negotiated</a:t>
            </a:r>
          </a:p>
          <a:p>
            <a:r>
              <a:rPr lang="en-US" sz="3200" b="1" dirty="0" smtClean="0">
                <a:ln/>
                <a:solidFill>
                  <a:schemeClr val="accent4"/>
                </a:solidFill>
              </a:rPr>
              <a:t>Supplier catalog, add items to a shopping cart and process</a:t>
            </a:r>
          </a:p>
          <a:p>
            <a:r>
              <a:rPr lang="en-US" sz="3200" b="1" dirty="0" smtClean="0">
                <a:ln/>
                <a:solidFill>
                  <a:schemeClr val="accent4"/>
                </a:solidFill>
              </a:rPr>
              <a:t>(purchase to pay) through Core-CT.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7377" y="4015751"/>
            <a:ext cx="84477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4"/>
                </a:solidFill>
                <a:effectLst/>
              </a:rPr>
              <a:t>Functionality implemented with the Core 9.2 Upgrade</a:t>
            </a:r>
            <a:endParaRPr lang="en-US" sz="2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657078" y="1042569"/>
            <a:ext cx="2901045" cy="2111968"/>
          </a:xfrm>
          <a:prstGeom prst="cloudCallout">
            <a:avLst>
              <a:gd name="adj1" fmla="val 47579"/>
              <a:gd name="adj2" fmla="val -1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is Punch Out?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29" y="796566"/>
            <a:ext cx="3086098" cy="321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64"/>
            <a:ext cx="11923888" cy="67022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44" y="1555930"/>
            <a:ext cx="2370571" cy="30968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316" y="2357848"/>
            <a:ext cx="1643405" cy="1406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74" y="1555930"/>
            <a:ext cx="2721606" cy="2944867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>
            <a:off x="2775470" y="2295579"/>
            <a:ext cx="2101846" cy="1217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Website Catalog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6845442" y="2188564"/>
            <a:ext cx="1993982" cy="141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Items to Shopping Cart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9466579" y="4500797"/>
            <a:ext cx="0" cy="640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256310" y="5075714"/>
            <a:ext cx="7210269" cy="1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Up Arrow 39"/>
          <p:cNvSpPr/>
          <p:nvPr/>
        </p:nvSpPr>
        <p:spPr>
          <a:xfrm>
            <a:off x="1884395" y="4500797"/>
            <a:ext cx="484632" cy="6408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26504" y="2295579"/>
            <a:ext cx="92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Core-CT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852191" y="4697753"/>
            <a:ext cx="58055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Items brought back to Core-CT for processing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1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7" y="763885"/>
            <a:ext cx="6466114" cy="15384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0500" y="2967335"/>
            <a:ext cx="90910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Eliminates need to maintain catalog items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248" y="3675221"/>
            <a:ext cx="82607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Better product information (pictures!)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0755" y="4439233"/>
            <a:ext cx="100137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Simplified business process (purchase to pay)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1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8" y="440871"/>
            <a:ext cx="3467519" cy="3216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2053" y="3709843"/>
            <a:ext cx="41326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“PILOT”</a:t>
            </a:r>
            <a:endParaRPr lang="en-US" sz="6600" b="1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6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PROGRAM</a:t>
            </a:r>
            <a:endParaRPr lang="en-US" sz="6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51464" y="920553"/>
            <a:ext cx="2680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OFFICE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SUPPLIES</a:t>
            </a:r>
            <a:endParaRPr lang="en-US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7298" y="3989438"/>
            <a:ext cx="318946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Create Order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200" b="1" dirty="0" smtClean="0">
                <a:ln/>
                <a:solidFill>
                  <a:schemeClr val="accent4"/>
                </a:solidFill>
              </a:rPr>
              <a:t>Budget Check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Approval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200" b="1" dirty="0" smtClean="0">
                <a:ln/>
                <a:solidFill>
                  <a:schemeClr val="accent4"/>
                </a:solidFill>
              </a:rPr>
              <a:t>Payment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7713170" y="2560647"/>
            <a:ext cx="3157517" cy="145743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NEW &amp;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IMPROVED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Costanzo, Tina</cp:lastModifiedBy>
  <cp:revision>23</cp:revision>
  <dcterms:created xsi:type="dcterms:W3CDTF">2017-08-28T17:00:43Z</dcterms:created>
  <dcterms:modified xsi:type="dcterms:W3CDTF">2017-09-19T16:09:33Z</dcterms:modified>
</cp:coreProperties>
</file>