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0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34E6-746D-455E-B0AD-8D23B23A48B3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8944-6215-4428-AB7E-AF08FF3C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55764"/>
            <a:ext cx="11923888" cy="6702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7" y="404734"/>
            <a:ext cx="11002780" cy="604103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107600" y="2859294"/>
            <a:ext cx="2271901" cy="1532824"/>
          </a:xfrm>
          <a:prstGeom prst="wedgeRoundRectCallout">
            <a:avLst>
              <a:gd name="adj1" fmla="val -81425"/>
              <a:gd name="adj2" fmla="val 370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Under what circumstances are the solicitation processes “waived”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333306" y="5590056"/>
            <a:ext cx="8874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A.K.A. STANDARDIZATION TRANSACTION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7429" y="889364"/>
            <a:ext cx="34327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WAIVING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THE SOLICITATION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PROCESS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5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waii Five 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40774"/>
            <a:ext cx="11923888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9628" y="1493628"/>
            <a:ext cx="6340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CGS 4A-58(b) (FORMERLY 4-113)</a:t>
            </a:r>
            <a:endParaRPr lang="en-US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3" y="2958802"/>
            <a:ext cx="2318740" cy="23924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09" y="5476485"/>
            <a:ext cx="3494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Emergency Conditions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92" y="3016408"/>
            <a:ext cx="2429915" cy="2274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1734" y="5351273"/>
            <a:ext cx="3136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/>
                </a:solidFill>
              </a:rPr>
              <a:t>Sole Source</a:t>
            </a:r>
            <a:endParaRPr lang="en-US" sz="4800" b="1" dirty="0"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66" y="3016408"/>
            <a:ext cx="2836210" cy="23283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74449" y="5505161"/>
            <a:ext cx="39378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Special Market Condition</a:t>
            </a:r>
            <a:endParaRPr lang="en-US" sz="28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2212" y="510241"/>
            <a:ext cx="6098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DEFINED IN STATUTE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7079" y="3385088"/>
            <a:ext cx="25369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HVAC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7738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" y="140774"/>
            <a:ext cx="11923888" cy="67022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4936" y="568447"/>
            <a:ext cx="75376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Standardization Transactions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REQUIRE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JUSTIFICATION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8" y="2242278"/>
            <a:ext cx="2443397" cy="8456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1833" y="3030227"/>
            <a:ext cx="1626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4"/>
                </a:solidFill>
              </a:rPr>
              <a:t>Requisition</a:t>
            </a:r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55" y="2964629"/>
            <a:ext cx="2598169" cy="2794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7947" y="5866875"/>
            <a:ext cx="21716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4"/>
                </a:solidFill>
                <a:effectLst/>
              </a:rPr>
              <a:t>Documentation</a:t>
            </a:r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73" y="2180249"/>
            <a:ext cx="1726647" cy="26227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43291" y="4803035"/>
            <a:ext cx="41429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4"/>
                </a:solidFill>
                <a:effectLst/>
              </a:rPr>
              <a:t>Agency Head Signature</a:t>
            </a:r>
          </a:p>
          <a:p>
            <a:pPr algn="ctr"/>
            <a:r>
              <a:rPr lang="en-US" sz="2000" b="1" dirty="0" smtClean="0">
                <a:ln/>
                <a:solidFill>
                  <a:schemeClr val="accent4"/>
                </a:solidFill>
              </a:rPr>
              <a:t>(Commissioner or Executive Director)</a:t>
            </a:r>
            <a:endParaRPr lang="en-US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0348" y="2839347"/>
            <a:ext cx="19495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4"/>
                </a:solidFill>
                <a:effectLst/>
              </a:rPr>
              <a:t>“THE BOSS”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3348" y="4080459"/>
            <a:ext cx="12199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Emergency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9498" y="3956675"/>
            <a:ext cx="2058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Sole Source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(letter from vendor)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7265" y="2499395"/>
            <a:ext cx="2686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trade or market conditions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5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7" y="114300"/>
            <a:ext cx="12028714" cy="6587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2678" y="698181"/>
            <a:ext cx="8737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CONTRACT IS STILL REQUIRED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12" y="1471609"/>
            <a:ext cx="5081665" cy="4629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1599" y="4667203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 $50,000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1771" y="5454665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 $50,000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444848" y="1919825"/>
            <a:ext cx="2113613" cy="1356812"/>
          </a:xfrm>
          <a:prstGeom prst="wedgeEllipseCallout">
            <a:avLst>
              <a:gd name="adj1" fmla="val 125976"/>
              <a:gd name="adj2" fmla="val 52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Agency Administers Contract</a:t>
            </a:r>
            <a:endParaRPr lang="en-US" sz="2000" dirty="0"/>
          </a:p>
        </p:txBody>
      </p:sp>
      <p:sp>
        <p:nvSpPr>
          <p:cNvPr id="10" name="Oval Callout 9"/>
          <p:cNvSpPr/>
          <p:nvPr/>
        </p:nvSpPr>
        <p:spPr>
          <a:xfrm>
            <a:off x="8751810" y="1596261"/>
            <a:ext cx="2113613" cy="1356812"/>
          </a:xfrm>
          <a:prstGeom prst="wedgeEllipseCallout">
            <a:avLst>
              <a:gd name="adj1" fmla="val -192464"/>
              <a:gd name="adj2" fmla="val 73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DAS Administers Contract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653143" y="4572289"/>
            <a:ext cx="3216728" cy="787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Committee Vote Required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312714" y="5313535"/>
            <a:ext cx="4823372" cy="787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Committee Vote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92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Costanzo, Tina</dc:creator>
  <cp:lastModifiedBy>Costanzo, Tina</cp:lastModifiedBy>
  <cp:revision>30</cp:revision>
  <dcterms:created xsi:type="dcterms:W3CDTF">2017-08-28T17:00:43Z</dcterms:created>
  <dcterms:modified xsi:type="dcterms:W3CDTF">2017-09-21T16:43:26Z</dcterms:modified>
</cp:coreProperties>
</file>